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345363" cy="10477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00" userDrawn="1">
          <p15:clr>
            <a:srgbClr val="A4A3A4"/>
          </p15:clr>
        </p15:guide>
        <p15:guide id="2" pos="231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71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3528" y="90"/>
      </p:cViewPr>
      <p:guideLst>
        <p:guide orient="horz" pos="3300"/>
        <p:guide pos="231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0902" y="1714721"/>
            <a:ext cx="6243559" cy="3647722"/>
          </a:xfrm>
        </p:spPr>
        <p:txBody>
          <a:bodyPr anchor="b"/>
          <a:lstStyle>
            <a:lvl1pPr algn="ctr">
              <a:defRPr sz="482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8171" y="5503114"/>
            <a:ext cx="5509022" cy="2529636"/>
          </a:xfrm>
        </p:spPr>
        <p:txBody>
          <a:bodyPr/>
          <a:lstStyle>
            <a:lvl1pPr marL="0" indent="0" algn="ctr">
              <a:buNone/>
              <a:defRPr sz="1928"/>
            </a:lvl1pPr>
            <a:lvl2pPr marL="367269" indent="0" algn="ctr">
              <a:buNone/>
              <a:defRPr sz="1607"/>
            </a:lvl2pPr>
            <a:lvl3pPr marL="734538" indent="0" algn="ctr">
              <a:buNone/>
              <a:defRPr sz="1446"/>
            </a:lvl3pPr>
            <a:lvl4pPr marL="1101806" indent="0" algn="ctr">
              <a:buNone/>
              <a:defRPr sz="1285"/>
            </a:lvl4pPr>
            <a:lvl5pPr marL="1469075" indent="0" algn="ctr">
              <a:buNone/>
              <a:defRPr sz="1285"/>
            </a:lvl5pPr>
            <a:lvl6pPr marL="1836344" indent="0" algn="ctr">
              <a:buNone/>
              <a:defRPr sz="1285"/>
            </a:lvl6pPr>
            <a:lvl7pPr marL="2203613" indent="0" algn="ctr">
              <a:buNone/>
              <a:defRPr sz="1285"/>
            </a:lvl7pPr>
            <a:lvl8pPr marL="2570881" indent="0" algn="ctr">
              <a:buNone/>
              <a:defRPr sz="1285"/>
            </a:lvl8pPr>
            <a:lvl9pPr marL="2938150" indent="0" algn="ctr">
              <a:buNone/>
              <a:defRPr sz="1285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22/03/2020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6177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22/03/2020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2991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56526" y="557830"/>
            <a:ext cx="1583844" cy="887919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994" y="557830"/>
            <a:ext cx="4659715" cy="887919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22/03/2020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9169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22/03/2020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0746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168" y="2612102"/>
            <a:ext cx="6335376" cy="4358348"/>
          </a:xfrm>
        </p:spPr>
        <p:txBody>
          <a:bodyPr anchor="b"/>
          <a:lstStyle>
            <a:lvl1pPr>
              <a:defRPr sz="482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1168" y="7011682"/>
            <a:ext cx="6335376" cy="2291952"/>
          </a:xfrm>
        </p:spPr>
        <p:txBody>
          <a:bodyPr/>
          <a:lstStyle>
            <a:lvl1pPr marL="0" indent="0">
              <a:buNone/>
              <a:defRPr sz="1928">
                <a:solidFill>
                  <a:schemeClr val="tx1"/>
                </a:solidFill>
              </a:defRPr>
            </a:lvl1pPr>
            <a:lvl2pPr marL="367269" indent="0">
              <a:buNone/>
              <a:defRPr sz="1607">
                <a:solidFill>
                  <a:schemeClr val="tx1">
                    <a:tint val="75000"/>
                  </a:schemeClr>
                </a:solidFill>
              </a:defRPr>
            </a:lvl2pPr>
            <a:lvl3pPr marL="734538" indent="0">
              <a:buNone/>
              <a:defRPr sz="1446">
                <a:solidFill>
                  <a:schemeClr val="tx1">
                    <a:tint val="75000"/>
                  </a:schemeClr>
                </a:solidFill>
              </a:defRPr>
            </a:lvl3pPr>
            <a:lvl4pPr marL="1101806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4pPr>
            <a:lvl5pPr marL="1469075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5pPr>
            <a:lvl6pPr marL="1836344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6pPr>
            <a:lvl7pPr marL="2203613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7pPr>
            <a:lvl8pPr marL="2570881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8pPr>
            <a:lvl9pPr marL="2938150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22/03/2020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8858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994" y="2789149"/>
            <a:ext cx="3121779" cy="664787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90" y="2789149"/>
            <a:ext cx="3121779" cy="664787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22/03/2020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887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557832"/>
            <a:ext cx="6335376" cy="202516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5951" y="2568444"/>
            <a:ext cx="3107432" cy="1258754"/>
          </a:xfrm>
        </p:spPr>
        <p:txBody>
          <a:bodyPr anchor="b"/>
          <a:lstStyle>
            <a:lvl1pPr marL="0" indent="0">
              <a:buNone/>
              <a:defRPr sz="1928" b="1"/>
            </a:lvl1pPr>
            <a:lvl2pPr marL="367269" indent="0">
              <a:buNone/>
              <a:defRPr sz="1607" b="1"/>
            </a:lvl2pPr>
            <a:lvl3pPr marL="734538" indent="0">
              <a:buNone/>
              <a:defRPr sz="1446" b="1"/>
            </a:lvl3pPr>
            <a:lvl4pPr marL="1101806" indent="0">
              <a:buNone/>
              <a:defRPr sz="1285" b="1"/>
            </a:lvl4pPr>
            <a:lvl5pPr marL="1469075" indent="0">
              <a:buNone/>
              <a:defRPr sz="1285" b="1"/>
            </a:lvl5pPr>
            <a:lvl6pPr marL="1836344" indent="0">
              <a:buNone/>
              <a:defRPr sz="1285" b="1"/>
            </a:lvl6pPr>
            <a:lvl7pPr marL="2203613" indent="0">
              <a:buNone/>
              <a:defRPr sz="1285" b="1"/>
            </a:lvl7pPr>
            <a:lvl8pPr marL="2570881" indent="0">
              <a:buNone/>
              <a:defRPr sz="1285" b="1"/>
            </a:lvl8pPr>
            <a:lvl9pPr marL="2938150" indent="0">
              <a:buNone/>
              <a:defRPr sz="128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951" y="3827198"/>
            <a:ext cx="3107432" cy="56292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8590" y="2568444"/>
            <a:ext cx="3122736" cy="1258754"/>
          </a:xfrm>
        </p:spPr>
        <p:txBody>
          <a:bodyPr anchor="b"/>
          <a:lstStyle>
            <a:lvl1pPr marL="0" indent="0">
              <a:buNone/>
              <a:defRPr sz="1928" b="1"/>
            </a:lvl1pPr>
            <a:lvl2pPr marL="367269" indent="0">
              <a:buNone/>
              <a:defRPr sz="1607" b="1"/>
            </a:lvl2pPr>
            <a:lvl3pPr marL="734538" indent="0">
              <a:buNone/>
              <a:defRPr sz="1446" b="1"/>
            </a:lvl3pPr>
            <a:lvl4pPr marL="1101806" indent="0">
              <a:buNone/>
              <a:defRPr sz="1285" b="1"/>
            </a:lvl4pPr>
            <a:lvl5pPr marL="1469075" indent="0">
              <a:buNone/>
              <a:defRPr sz="1285" b="1"/>
            </a:lvl5pPr>
            <a:lvl6pPr marL="1836344" indent="0">
              <a:buNone/>
              <a:defRPr sz="1285" b="1"/>
            </a:lvl6pPr>
            <a:lvl7pPr marL="2203613" indent="0">
              <a:buNone/>
              <a:defRPr sz="1285" b="1"/>
            </a:lvl7pPr>
            <a:lvl8pPr marL="2570881" indent="0">
              <a:buNone/>
              <a:defRPr sz="1285" b="1"/>
            </a:lvl8pPr>
            <a:lvl9pPr marL="2938150" indent="0">
              <a:buNone/>
              <a:defRPr sz="128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8590" y="3827198"/>
            <a:ext cx="3122736" cy="56292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22/03/2020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5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22/03/2020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7170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22/03/2020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6296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698500"/>
            <a:ext cx="2369071" cy="2444750"/>
          </a:xfrm>
        </p:spPr>
        <p:txBody>
          <a:bodyPr anchor="b"/>
          <a:lstStyle>
            <a:lvl1pPr>
              <a:defRPr sz="257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2736" y="1508568"/>
            <a:ext cx="3718590" cy="7445816"/>
          </a:xfrm>
        </p:spPr>
        <p:txBody>
          <a:bodyPr/>
          <a:lstStyle>
            <a:lvl1pPr>
              <a:defRPr sz="2571"/>
            </a:lvl1pPr>
            <a:lvl2pPr>
              <a:defRPr sz="2249"/>
            </a:lvl2pPr>
            <a:lvl3pPr>
              <a:defRPr sz="1928"/>
            </a:lvl3pPr>
            <a:lvl4pPr>
              <a:defRPr sz="1607"/>
            </a:lvl4pPr>
            <a:lvl5pPr>
              <a:defRPr sz="1607"/>
            </a:lvl5pPr>
            <a:lvl6pPr>
              <a:defRPr sz="1607"/>
            </a:lvl6pPr>
            <a:lvl7pPr>
              <a:defRPr sz="1607"/>
            </a:lvl7pPr>
            <a:lvl8pPr>
              <a:defRPr sz="1607"/>
            </a:lvl8pPr>
            <a:lvl9pPr>
              <a:defRPr sz="1607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950" y="3143250"/>
            <a:ext cx="2369071" cy="5823259"/>
          </a:xfrm>
        </p:spPr>
        <p:txBody>
          <a:bodyPr/>
          <a:lstStyle>
            <a:lvl1pPr marL="0" indent="0">
              <a:buNone/>
              <a:defRPr sz="1285"/>
            </a:lvl1pPr>
            <a:lvl2pPr marL="367269" indent="0">
              <a:buNone/>
              <a:defRPr sz="1125"/>
            </a:lvl2pPr>
            <a:lvl3pPr marL="734538" indent="0">
              <a:buNone/>
              <a:defRPr sz="964"/>
            </a:lvl3pPr>
            <a:lvl4pPr marL="1101806" indent="0">
              <a:buNone/>
              <a:defRPr sz="803"/>
            </a:lvl4pPr>
            <a:lvl5pPr marL="1469075" indent="0">
              <a:buNone/>
              <a:defRPr sz="803"/>
            </a:lvl5pPr>
            <a:lvl6pPr marL="1836344" indent="0">
              <a:buNone/>
              <a:defRPr sz="803"/>
            </a:lvl6pPr>
            <a:lvl7pPr marL="2203613" indent="0">
              <a:buNone/>
              <a:defRPr sz="803"/>
            </a:lvl7pPr>
            <a:lvl8pPr marL="2570881" indent="0">
              <a:buNone/>
              <a:defRPr sz="803"/>
            </a:lvl8pPr>
            <a:lvl9pPr marL="2938150" indent="0">
              <a:buNone/>
              <a:defRPr sz="80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22/03/2020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420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698500"/>
            <a:ext cx="2369071" cy="2444750"/>
          </a:xfrm>
        </p:spPr>
        <p:txBody>
          <a:bodyPr anchor="b"/>
          <a:lstStyle>
            <a:lvl1pPr>
              <a:defRPr sz="257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22736" y="1508568"/>
            <a:ext cx="3718590" cy="7445816"/>
          </a:xfrm>
        </p:spPr>
        <p:txBody>
          <a:bodyPr anchor="t"/>
          <a:lstStyle>
            <a:lvl1pPr marL="0" indent="0">
              <a:buNone/>
              <a:defRPr sz="2571"/>
            </a:lvl1pPr>
            <a:lvl2pPr marL="367269" indent="0">
              <a:buNone/>
              <a:defRPr sz="2249"/>
            </a:lvl2pPr>
            <a:lvl3pPr marL="734538" indent="0">
              <a:buNone/>
              <a:defRPr sz="1928"/>
            </a:lvl3pPr>
            <a:lvl4pPr marL="1101806" indent="0">
              <a:buNone/>
              <a:defRPr sz="1607"/>
            </a:lvl4pPr>
            <a:lvl5pPr marL="1469075" indent="0">
              <a:buNone/>
              <a:defRPr sz="1607"/>
            </a:lvl5pPr>
            <a:lvl6pPr marL="1836344" indent="0">
              <a:buNone/>
              <a:defRPr sz="1607"/>
            </a:lvl6pPr>
            <a:lvl7pPr marL="2203613" indent="0">
              <a:buNone/>
              <a:defRPr sz="1607"/>
            </a:lvl7pPr>
            <a:lvl8pPr marL="2570881" indent="0">
              <a:buNone/>
              <a:defRPr sz="1607"/>
            </a:lvl8pPr>
            <a:lvl9pPr marL="2938150" indent="0">
              <a:buNone/>
              <a:defRPr sz="1607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950" y="3143250"/>
            <a:ext cx="2369071" cy="5823259"/>
          </a:xfrm>
        </p:spPr>
        <p:txBody>
          <a:bodyPr/>
          <a:lstStyle>
            <a:lvl1pPr marL="0" indent="0">
              <a:buNone/>
              <a:defRPr sz="1285"/>
            </a:lvl1pPr>
            <a:lvl2pPr marL="367269" indent="0">
              <a:buNone/>
              <a:defRPr sz="1125"/>
            </a:lvl2pPr>
            <a:lvl3pPr marL="734538" indent="0">
              <a:buNone/>
              <a:defRPr sz="964"/>
            </a:lvl3pPr>
            <a:lvl4pPr marL="1101806" indent="0">
              <a:buNone/>
              <a:defRPr sz="803"/>
            </a:lvl4pPr>
            <a:lvl5pPr marL="1469075" indent="0">
              <a:buNone/>
              <a:defRPr sz="803"/>
            </a:lvl5pPr>
            <a:lvl6pPr marL="1836344" indent="0">
              <a:buNone/>
              <a:defRPr sz="803"/>
            </a:lvl6pPr>
            <a:lvl7pPr marL="2203613" indent="0">
              <a:buNone/>
              <a:defRPr sz="803"/>
            </a:lvl7pPr>
            <a:lvl8pPr marL="2570881" indent="0">
              <a:buNone/>
              <a:defRPr sz="803"/>
            </a:lvl8pPr>
            <a:lvl9pPr marL="2938150" indent="0">
              <a:buNone/>
              <a:defRPr sz="80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22/03/2020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5230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4994" y="557832"/>
            <a:ext cx="6335376" cy="20251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994" y="2789149"/>
            <a:ext cx="6335376" cy="6647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994" y="9711093"/>
            <a:ext cx="1652707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7A0B0-8965-4E68-BC33-B3F9B33790C7}" type="datetimeFigureOut">
              <a:rPr lang="fr-FR" smtClean="0"/>
              <a:t>22/03/2020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3152" y="9711093"/>
            <a:ext cx="2479060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87662" y="9711093"/>
            <a:ext cx="1652707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6766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34538" rtl="0" eaLnBrk="1" latinLnBrk="0" hangingPunct="1">
        <a:lnSpc>
          <a:spcPct val="90000"/>
        </a:lnSpc>
        <a:spcBef>
          <a:spcPct val="0"/>
        </a:spcBef>
        <a:buNone/>
        <a:defRPr sz="35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3634" indent="-183634" algn="l" defTabSz="734538" rtl="0" eaLnBrk="1" latinLnBrk="0" hangingPunct="1">
        <a:lnSpc>
          <a:spcPct val="90000"/>
        </a:lnSpc>
        <a:spcBef>
          <a:spcPts val="803"/>
        </a:spcBef>
        <a:buFont typeface="Arial" panose="020B0604020202020204" pitchFamily="34" charset="0"/>
        <a:buChar char="•"/>
        <a:defRPr sz="2249" kern="1200">
          <a:solidFill>
            <a:schemeClr val="tx1"/>
          </a:solidFill>
          <a:latin typeface="+mn-lt"/>
          <a:ea typeface="+mn-ea"/>
          <a:cs typeface="+mn-cs"/>
        </a:defRPr>
      </a:lvl1pPr>
      <a:lvl2pPr marL="550903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2pPr>
      <a:lvl3pPr marL="918172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607" kern="1200">
          <a:solidFill>
            <a:schemeClr val="tx1"/>
          </a:solidFill>
          <a:latin typeface="+mn-lt"/>
          <a:ea typeface="+mn-ea"/>
          <a:cs typeface="+mn-cs"/>
        </a:defRPr>
      </a:lvl3pPr>
      <a:lvl4pPr marL="1285441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4pPr>
      <a:lvl5pPr marL="1652709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5pPr>
      <a:lvl6pPr marL="2019978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6pPr>
      <a:lvl7pPr marL="2387247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7pPr>
      <a:lvl8pPr marL="2754516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8pPr>
      <a:lvl9pPr marL="3121784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1pPr>
      <a:lvl2pPr marL="367269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2pPr>
      <a:lvl3pPr marL="734538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3pPr>
      <a:lvl4pPr marL="1101806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4pPr>
      <a:lvl5pPr marL="1469075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5pPr>
      <a:lvl6pPr marL="1836344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6pPr>
      <a:lvl7pPr marL="2203613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7pPr>
      <a:lvl8pPr marL="2570881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8pPr>
      <a:lvl9pPr marL="2938150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84ECCC59-89FC-45E8-8AE7-B9C6C93DE0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7667555"/>
              </p:ext>
            </p:extLst>
          </p:nvPr>
        </p:nvGraphicFramePr>
        <p:xfrm>
          <a:off x="52251" y="487013"/>
          <a:ext cx="7226950" cy="96988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107631389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935967921"/>
                    </a:ext>
                  </a:extLst>
                </a:gridCol>
                <a:gridCol w="1250950">
                  <a:extLst>
                    <a:ext uri="{9D8B030D-6E8A-4147-A177-3AD203B41FA5}">
                      <a16:colId xmlns:a16="http://schemas.microsoft.com/office/drawing/2014/main" val="955074631"/>
                    </a:ext>
                  </a:extLst>
                </a:gridCol>
                <a:gridCol w="2091599">
                  <a:extLst>
                    <a:ext uri="{9D8B030D-6E8A-4147-A177-3AD203B41FA5}">
                      <a16:colId xmlns:a16="http://schemas.microsoft.com/office/drawing/2014/main" val="1630862753"/>
                    </a:ext>
                  </a:extLst>
                </a:gridCol>
                <a:gridCol w="1652401">
                  <a:extLst>
                    <a:ext uri="{9D8B030D-6E8A-4147-A177-3AD203B41FA5}">
                      <a16:colId xmlns:a16="http://schemas.microsoft.com/office/drawing/2014/main" val="1840129311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3170572636"/>
                    </a:ext>
                  </a:extLst>
                </a:gridCol>
              </a:tblGrid>
              <a:tr h="338936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Temps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Activités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Domaine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Commentaires/ bilan…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017165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93675" indent="-193675">
                        <a:buSzPct val="135000"/>
                        <a:buFont typeface="Wingdings" panose="05000000000000000000" pitchFamily="2" charset="2"/>
                        <a:buChar char="q"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fr-FR" sz="1050" b="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2924616"/>
                  </a:ext>
                </a:extLst>
              </a:tr>
              <a:tr h="920672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05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0710864"/>
                  </a:ext>
                </a:extLst>
              </a:tr>
              <a:tr h="878171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endParaRPr lang="fr-FR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05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5994513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05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790635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050" dirty="0"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572781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05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9349354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050" dirty="0"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7970440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05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2091460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050" dirty="0"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1313973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endParaRPr lang="fr-FR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6800" marR="4680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050" dirty="0"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7166333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endParaRPr lang="fr-FR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05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7338925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8E7D4336-072B-4F99-AE3C-794E0C2726E9}"/>
              </a:ext>
            </a:extLst>
          </p:cNvPr>
          <p:cNvSpPr txBox="1"/>
          <p:nvPr/>
        </p:nvSpPr>
        <p:spPr>
          <a:xfrm>
            <a:off x="1247775" y="65315"/>
            <a:ext cx="4238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AdimesDB" panose="00000400000000000000" pitchFamily="2" charset="0"/>
              </a:rPr>
              <a:t>Mon plan de travail</a:t>
            </a:r>
          </a:p>
        </p:txBody>
      </p:sp>
      <p:grpSp>
        <p:nvGrpSpPr>
          <p:cNvPr id="19" name="Groupe 106">
            <a:extLst>
              <a:ext uri="{FF2B5EF4-FFF2-40B4-BE49-F238E27FC236}">
                <a16:creationId xmlns:a16="http://schemas.microsoft.com/office/drawing/2014/main" id="{793B00BE-E303-42CF-BB21-A1CD7E79FFF8}"/>
              </a:ext>
            </a:extLst>
          </p:cNvPr>
          <p:cNvGrpSpPr/>
          <p:nvPr/>
        </p:nvGrpSpPr>
        <p:grpSpPr>
          <a:xfrm rot="5400000">
            <a:off x="6267472" y="-615854"/>
            <a:ext cx="215444" cy="1736382"/>
            <a:chOff x="6639222" y="6948264"/>
            <a:chExt cx="222112" cy="1775120"/>
          </a:xfrm>
        </p:grpSpPr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83A6A1CF-7EB6-4F73-9FC7-2D358F9E9D87}"/>
                </a:ext>
              </a:extLst>
            </p:cNvPr>
            <p:cNvSpPr txBox="1"/>
            <p:nvPr/>
          </p:nvSpPr>
          <p:spPr>
            <a:xfrm rot="16200000">
              <a:off x="5862718" y="7724768"/>
              <a:ext cx="1775120" cy="2221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800" dirty="0"/>
                <a:t>https://www.logicieleducatif.fr</a:t>
              </a:r>
            </a:p>
          </p:txBody>
        </p:sp>
        <p:pic>
          <p:nvPicPr>
            <p:cNvPr id="21" name="Picture 3" descr="G:\logodof.png">
              <a:extLst>
                <a:ext uri="{FF2B5EF4-FFF2-40B4-BE49-F238E27FC236}">
                  <a16:creationId xmlns:a16="http://schemas.microsoft.com/office/drawing/2014/main" id="{45004110-4295-4A20-A44C-38F58728AB1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16200000">
              <a:off x="6659303" y="8340182"/>
              <a:ext cx="162523" cy="180000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19671788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536</TotalTime>
  <Words>18</Words>
  <Application>Microsoft Office PowerPoint</Application>
  <PresentationFormat>Personnalisé</PresentationFormat>
  <Paragraphs>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123Marker</vt:lpstr>
      <vt:lpstr>AdimesDB</vt:lpstr>
      <vt:lpstr>Arial</vt:lpstr>
      <vt:lpstr>Calibri</vt:lpstr>
      <vt:lpstr>Calibri Light</vt:lpstr>
      <vt:lpstr>Wingdings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CP- jours 1 et 2 - plan de travail</dc:title>
  <dc:creator>logicieleducatif.fr</dc:creator>
  <cp:keywords>cp plan de travail;plan travail 1 et 2 cp</cp:keywords>
  <cp:lastModifiedBy>Gildas</cp:lastModifiedBy>
  <cp:revision>43</cp:revision>
  <cp:lastPrinted>2020-03-14T10:06:30Z</cp:lastPrinted>
  <dcterms:created xsi:type="dcterms:W3CDTF">2020-03-14T09:06:53Z</dcterms:created>
  <dcterms:modified xsi:type="dcterms:W3CDTF">2020-03-22T07:29:10Z</dcterms:modified>
</cp:coreProperties>
</file>