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528" y="9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667555"/>
              </p:ext>
            </p:extLst>
          </p:nvPr>
        </p:nvGraphicFramePr>
        <p:xfrm>
          <a:off x="52251" y="487013"/>
          <a:ext cx="7226950" cy="9698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31397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800" marR="4680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16633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338925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536</TotalTime>
  <Words>18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CP- jours 1 et 2 - plan de travail</dc:title>
  <dc:creator>logicieleducatif.fr</dc:creator>
  <cp:keywords>cp plan de travail;plan travail 1 et 2 cp</cp:keywords>
  <cp:lastModifiedBy>Gildas</cp:lastModifiedBy>
  <cp:revision>43</cp:revision>
  <cp:lastPrinted>2020-03-14T10:06:30Z</cp:lastPrinted>
  <dcterms:created xsi:type="dcterms:W3CDTF">2020-03-14T09:06:53Z</dcterms:created>
  <dcterms:modified xsi:type="dcterms:W3CDTF">2020-03-22T07:29:10Z</dcterms:modified>
</cp:coreProperties>
</file>