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72" y="188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comparaison-des-quantites/comparaison-de-nombres-ps-ms-01.pdf" TargetMode="External"/><Relationship Id="rId13" Type="http://schemas.openxmlformats.org/officeDocument/2006/relationships/hyperlink" Target="https://www.logicieleducatif.fr/jeu/memory-des-alphas" TargetMode="External"/><Relationship Id="rId18" Type="http://schemas.openxmlformats.org/officeDocument/2006/relationships/image" Target="../media/image1.png"/><Relationship Id="rId26" Type="http://schemas.openxmlformats.org/officeDocument/2006/relationships/image" Target="../media/image9.jpeg"/><Relationship Id="rId3" Type="http://schemas.openxmlformats.org/officeDocument/2006/relationships/hyperlink" Target="https://www.logicieleducatif.fr/jeu/vocabulaire-puzzle-maternelle-la-cuisine" TargetMode="External"/><Relationship Id="rId21" Type="http://schemas.openxmlformats.org/officeDocument/2006/relationships/image" Target="../media/image4.jpeg"/><Relationship Id="rId7" Type="http://schemas.openxmlformats.org/officeDocument/2006/relationships/hyperlink" Target="https://www.logicieleducatif.fr/jeu/comparaisons-de-quantites" TargetMode="External"/><Relationship Id="rId12" Type="http://schemas.openxmlformats.org/officeDocument/2006/relationships/hyperlink" Target="https://www.logicieleducatif.fr/jeu/coloriage-magique-voiture" TargetMode="External"/><Relationship Id="rId17" Type="http://schemas.openxmlformats.org/officeDocument/2006/relationships/hyperlink" Target="https://www.logicieleducatif.fr/fiches/phonologie-detecter-les-syllabes-dans-les-mots/phonologie-GS-fiche-02.pdf" TargetMode="External"/><Relationship Id="rId25" Type="http://schemas.openxmlformats.org/officeDocument/2006/relationships/image" Target="../media/image8.jpeg"/><Relationship Id="rId2" Type="http://schemas.openxmlformats.org/officeDocument/2006/relationships/hyperlink" Target="https://www.logicieleducatif.fr/fiches/jeux-de-cartes-pour-le-langage-et-le-vocabulaire/j-ai-qui-a-vocabulaire-cuisine.pdf" TargetMode="External"/><Relationship Id="rId16" Type="http://schemas.openxmlformats.org/officeDocument/2006/relationships/hyperlink" Target="https://www.logicieleducatif.fr/fiches/phonologie-detecter-les-syllabes-dans-les-mots/phonologie-GS-fiche-01.pdf" TargetMode="Externa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un-ou-une/un-une-vehicules.pdf" TargetMode="External"/><Relationship Id="rId11" Type="http://schemas.openxmlformats.org/officeDocument/2006/relationships/hyperlink" Target="https://www.logicieleducatif.fr/fiches/coloriages-magiques-maternelle-a-imprimer/coloriage-magique-voiture-gs.pdf" TargetMode="External"/><Relationship Id="rId24" Type="http://schemas.openxmlformats.org/officeDocument/2006/relationships/image" Target="../media/image7.jpeg"/><Relationship Id="rId5" Type="http://schemas.openxmlformats.org/officeDocument/2006/relationships/hyperlink" Target="https://www.logicieleducatif.fr/fiches/un-ou-une/un-une-maison.pdf" TargetMode="External"/><Relationship Id="rId15" Type="http://schemas.openxmlformats.org/officeDocument/2006/relationships/hyperlink" Target="https://www.logicieleducatif.fr/jeu/detecte-les-syllabes-dans-les-mots" TargetMode="External"/><Relationship Id="rId23" Type="http://schemas.openxmlformats.org/officeDocument/2006/relationships/image" Target="../media/image6.png"/><Relationship Id="rId10" Type="http://schemas.openxmlformats.org/officeDocument/2006/relationships/hyperlink" Target="https://www.logicieleducatif.fr/fiches/coloriages-magiques-maternelle-a-imprimer/coloriage-magique-voiture-ms.pdf" TargetMode="External"/><Relationship Id="rId19" Type="http://schemas.openxmlformats.org/officeDocument/2006/relationships/image" Target="../media/image2.png"/><Relationship Id="rId4" Type="http://schemas.openxmlformats.org/officeDocument/2006/relationships/hyperlink" Target="https://www.logicieleducatif.fr/jeu/un-ou-une" TargetMode="External"/><Relationship Id="rId9" Type="http://schemas.openxmlformats.org/officeDocument/2006/relationships/hyperlink" Target="https://www.logicieleducatif.fr/fiches/comparaison-des-quantites/comparaison-de-nombres-ps-ms-02.pdf" TargetMode="External"/><Relationship Id="rId14" Type="http://schemas.openxmlformats.org/officeDocument/2006/relationships/hyperlink" Target="https://www.logicieleducatif.fr/jeu/mots-melanges-sur-le-printemps" TargetMode="External"/><Relationship Id="rId2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58965"/>
              </p:ext>
            </p:extLst>
          </p:nvPr>
        </p:nvGraphicFramePr>
        <p:xfrm>
          <a:off x="52251" y="487013"/>
          <a:ext cx="7226950" cy="8197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5863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latin typeface="Wingdings" panose="05000000000000000000" pitchFamily="2" charset="2"/>
                        </a:rPr>
                        <a:t></a:t>
                      </a:r>
                      <a:r>
                        <a:rPr lang="fr-FR" sz="1100" b="0" i="0" u="none" strike="noStrike" baseline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Jeu de cartes «j’ai / qui a»</a:t>
                      </a:r>
                      <a:endParaRPr lang="fr-FR" sz="1100" b="0" i="0" u="none" strike="noStrike" baseline="0" dirty="0">
                        <a:solidFill>
                          <a:srgbClr val="0070C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latin typeface="Wingdings" panose="05000000000000000000" pitchFamily="2" charset="2"/>
                        </a:rPr>
                        <a:t></a:t>
                      </a:r>
                      <a:r>
                        <a:rPr lang="fr-FR" sz="1100" b="0" i="0" u="none" strike="noStrike" baseline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Jeu</a:t>
                      </a:r>
                      <a:endParaRPr lang="fr-FR" sz="1100" b="0" i="0" u="none" strike="noStrike" baseline="0" dirty="0">
                        <a:solidFill>
                          <a:srgbClr val="0070C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fr-FR" sz="110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	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Vocabulaire / langage</a:t>
                      </a:r>
                      <a:br>
                        <a:rPr lang="fr-FR" sz="1050" b="1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</a:b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la cuisine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85863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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1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1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11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Fiches pour les GS	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Fiche 3 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la maison</a:t>
                      </a: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Fiche 4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les véhicules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123Marker" panose="02000603000000000000" pitchFamily="2" charset="0"/>
                          <a:ea typeface="123Marker" panose="02000603000000000000" pitchFamily="2" charset="0"/>
                          <a:cs typeface="+mn-cs"/>
                        </a:rPr>
                        <a:t> </a:t>
                      </a:r>
                      <a:r>
                        <a:rPr lang="fr-FR" sz="1050" b="1" i="0" kern="1200">
                          <a:solidFill>
                            <a:schemeClr val="dk1"/>
                          </a:solidFill>
                          <a:effectLst/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 Lecture / Langage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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Jeu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b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option 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plus ou moins</a:t>
                      </a: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Fiche 1 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MS</a:t>
                      </a: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Fiche 1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GS</a:t>
                      </a:r>
                    </a:p>
                  </a:txBody>
                  <a:tcPr marL="45720" marR="45720" marT="36000" marB="108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123Marker" panose="02000603000000000000" pitchFamily="2" charset="0"/>
                          <a:ea typeface="123Marker" panose="02000603000000000000" pitchFamily="2" charset="0"/>
                          <a:cs typeface="+mn-cs"/>
                        </a:rPr>
                        <a:t> </a:t>
                      </a:r>
                      <a:r>
                        <a:rPr lang="fr-FR" sz="1050" b="1" i="0" kern="1200" dirty="0">
                          <a:solidFill>
                            <a:schemeClr val="dk1"/>
                          </a:solidFill>
                          <a:effectLst/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 comparaisons de quantités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461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Coloriage magique (ms)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Coloriage magique (</a:t>
                      </a:r>
                      <a:r>
                        <a:rPr lang="fr-FR" sz="1100" b="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gs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niveau 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- </a:t>
                      </a:r>
                      <a:r>
                        <a:rPr lang="fr-FR" sz="1050" b="1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Pré-mathématiques </a:t>
                      </a:r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: Coloriage magique</a:t>
                      </a:r>
                      <a:b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</a:br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la voiture</a:t>
                      </a: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461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GS uniquement</a:t>
                      </a: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cases </a:t>
                      </a:r>
                      <a:b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temps de visionnage </a:t>
                      </a:r>
                      <a: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court</a:t>
                      </a:r>
                      <a:b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cases</a:t>
                      </a:r>
                      <a:b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temps de visionnage </a:t>
                      </a:r>
                      <a: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long</a:t>
                      </a:r>
                      <a:endParaRPr lang="fr-FR" sz="1100" b="0" i="0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- </a:t>
                      </a:r>
                      <a:r>
                        <a:rPr lang="fr-FR" sz="1050" b="1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Mémorisation spatiale: </a:t>
                      </a:r>
                      <a:r>
                        <a:rPr lang="fr-FR" sz="1050" b="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développer des stratégies de mémorisation</a:t>
                      </a:r>
                    </a:p>
                    <a:p>
                      <a:pPr algn="l"/>
                      <a:endParaRPr lang="fr-FR" sz="1050" dirty="0"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8461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4"/>
                        </a:rPr>
                        <a:t>Jeu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MS écriture MAJUSCULE</a:t>
                      </a:r>
                      <a:b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GS écriture scripte</a:t>
                      </a:r>
                      <a:b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options : </a:t>
                      </a:r>
                      <a:b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Voir les images </a:t>
                      </a:r>
                      <a:b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pour les maternelles</a:t>
                      </a:r>
                      <a:b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mots à trouver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- Lecture/ Ecriture: </a:t>
                      </a:r>
                      <a:r>
                        <a:rPr lang="fr-FR" sz="1050" b="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reconstituer des mots</a:t>
                      </a:r>
                    </a:p>
                    <a:p>
                      <a:pPr algn="l"/>
                      <a:endParaRPr lang="fr-FR" sz="1050" dirty="0"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157165"/>
                  </a:ext>
                </a:extLst>
              </a:tr>
              <a:tr h="8461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="0" i="0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Jeu</a:t>
                      </a:r>
                      <a:endParaRPr lang="fr-FR" sz="1100" b="0" i="0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1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11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Fiches pour les GS	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Arial" panose="020B0604020202020204" pitchFamily="34" charset="0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6"/>
                        </a:rPr>
                        <a:t>Fiche 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Arial" panose="020B0604020202020204" pitchFamily="34" charset="0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7"/>
                        </a:rPr>
                        <a:t>Fiche 2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Arial" panose="020B0604020202020204" pitchFamily="34" charset="0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Arial" panose="020B0604020202020204" pitchFamily="34" charset="0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="0" i="0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Jeu</a:t>
                      </a:r>
                      <a:endParaRPr lang="fr-FR" sz="1100" b="0" i="0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Arial" panose="020B0604020202020204" pitchFamily="34" charset="0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Arial" panose="020B0604020202020204" pitchFamily="34" charset="0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Arial" panose="020B0604020202020204" pitchFamily="34" charset="0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- 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Phonologie</a:t>
                      </a:r>
                      <a:r>
                        <a:rPr lang="fr-FR" sz="105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: </a:t>
                      </a:r>
                      <a:br>
                        <a:rPr lang="fr-FR" sz="105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</a:br>
                      <a:r>
                        <a:rPr lang="fr-FR" sz="105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repérage </a:t>
                      </a: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des sons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807389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162595" y="65315"/>
            <a:ext cx="432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dimesDB" panose="00000400000000000000" pitchFamily="2" charset="0"/>
              </a:rPr>
              <a:t>Plan de travail Maternelle - jours 7 et 8 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2" name="Image 1">
            <a:hlinkClick r:id="rId3"/>
            <a:extLst>
              <a:ext uri="{FF2B5EF4-FFF2-40B4-BE49-F238E27FC236}">
                <a16:creationId xmlns:a16="http://schemas.microsoft.com/office/drawing/2014/main" id="{6DFEC69B-B064-4F20-AAF0-0578B64AA61B}"/>
              </a:ext>
            </a:extLst>
          </p:cNvPr>
          <p:cNvPicPr preferRelativeResize="0">
            <a:picLocks/>
          </p:cNvPicPr>
          <p:nvPr/>
        </p:nvPicPr>
        <p:blipFill>
          <a:blip r:embed="rId19"/>
          <a:stretch>
            <a:fillRect/>
          </a:stretch>
        </p:blipFill>
        <p:spPr>
          <a:xfrm>
            <a:off x="945235" y="951874"/>
            <a:ext cx="903600" cy="56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6" name="Image 15">
            <a:hlinkClick r:id="rId13"/>
            <a:extLst>
              <a:ext uri="{FF2B5EF4-FFF2-40B4-BE49-F238E27FC236}">
                <a16:creationId xmlns:a16="http://schemas.microsoft.com/office/drawing/2014/main" id="{669EB8F2-B122-4353-88D8-66B2496265CE}"/>
              </a:ext>
            </a:extLst>
          </p:cNvPr>
          <p:cNvPicPr preferRelativeResize="0">
            <a:picLocks/>
          </p:cNvPicPr>
          <p:nvPr/>
        </p:nvPicPr>
        <p:blipFill>
          <a:blip r:embed="rId20"/>
          <a:stretch>
            <a:fillRect/>
          </a:stretch>
        </p:blipFill>
        <p:spPr>
          <a:xfrm>
            <a:off x="945235" y="4587752"/>
            <a:ext cx="903600" cy="56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2050" name="Picture 2" descr="Comparaisons de quantités">
            <a:hlinkClick r:id="rId7"/>
            <a:extLst>
              <a:ext uri="{FF2B5EF4-FFF2-40B4-BE49-F238E27FC236}">
                <a16:creationId xmlns:a16="http://schemas.microsoft.com/office/drawing/2014/main" id="{9F0D887E-B1A8-427B-92B0-84C63A6FCFC1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234" y="2769813"/>
            <a:ext cx="903601" cy="56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2052" name="Picture 4" descr="phonologie">
            <a:hlinkClick r:id="rId15"/>
            <a:extLst>
              <a:ext uri="{FF2B5EF4-FFF2-40B4-BE49-F238E27FC236}">
                <a16:creationId xmlns:a16="http://schemas.microsoft.com/office/drawing/2014/main" id="{09DF85FD-539A-4126-BBA4-11429D453E4C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235" y="6966567"/>
            <a:ext cx="903600" cy="56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24" name="Image 23">
            <a:hlinkClick r:id="rId4"/>
            <a:extLst>
              <a:ext uri="{FF2B5EF4-FFF2-40B4-BE49-F238E27FC236}">
                <a16:creationId xmlns:a16="http://schemas.microsoft.com/office/drawing/2014/main" id="{621AAEA2-3AE4-4B65-923A-40AABB676489}"/>
              </a:ext>
            </a:extLst>
          </p:cNvPr>
          <p:cNvPicPr preferRelativeResize="0">
            <a:picLocks/>
          </p:cNvPicPr>
          <p:nvPr/>
        </p:nvPicPr>
        <p:blipFill>
          <a:blip r:embed="rId23"/>
          <a:stretch>
            <a:fillRect/>
          </a:stretch>
        </p:blipFill>
        <p:spPr>
          <a:xfrm>
            <a:off x="945235" y="1855182"/>
            <a:ext cx="903600" cy="56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2056" name="Picture 8" descr="Coloriage magique gs voiture">
            <a:hlinkClick r:id="rId12"/>
            <a:extLst>
              <a:ext uri="{FF2B5EF4-FFF2-40B4-BE49-F238E27FC236}">
                <a16:creationId xmlns:a16="http://schemas.microsoft.com/office/drawing/2014/main" id="{F4CF5F56-D328-4B31-A4CF-B0A8E5B301E6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235" y="3629091"/>
            <a:ext cx="903600" cy="56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/>
        </p:spPr>
      </p:pic>
      <p:pic>
        <p:nvPicPr>
          <p:cNvPr id="2058" name="Picture 10" descr="Mots mélangés sur le printemps">
            <a:hlinkClick r:id="rId14"/>
            <a:extLst>
              <a:ext uri="{FF2B5EF4-FFF2-40B4-BE49-F238E27FC236}">
                <a16:creationId xmlns:a16="http://schemas.microsoft.com/office/drawing/2014/main" id="{E66762F8-035D-4A8E-AE3D-17A384BD74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234" y="5730085"/>
            <a:ext cx="858837" cy="5725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56FCD05-70D6-4829-8B7C-16C6DF04221E}"/>
              </a:ext>
            </a:extLst>
          </p:cNvPr>
          <p:cNvSpPr/>
          <p:nvPr/>
        </p:nvSpPr>
        <p:spPr>
          <a:xfrm>
            <a:off x="649108" y="9431526"/>
            <a:ext cx="3359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Activités à répartir sur 2 journées.</a:t>
            </a:r>
          </a:p>
        </p:txBody>
      </p:sp>
      <p:pic>
        <p:nvPicPr>
          <p:cNvPr id="1026" name="Picture 2" descr="Détecte les syllabes dans les mots">
            <a:hlinkClick r:id="rId15"/>
            <a:extLst>
              <a:ext uri="{FF2B5EF4-FFF2-40B4-BE49-F238E27FC236}">
                <a16:creationId xmlns:a16="http://schemas.microsoft.com/office/drawing/2014/main" id="{92A09E0F-E243-4C6D-92F3-E1784829B0DB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235" y="7913091"/>
            <a:ext cx="903600" cy="56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7583816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</TotalTime>
  <Words>221</Words>
  <Application>Microsoft Office PowerPoint</Application>
  <PresentationFormat>Personnalisé</PresentationFormat>
  <Paragraphs>57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maternelle- jours 7 et 8 - plan de travail</dc:title>
  <dc:creator>logicieleducatif.fr</dc:creator>
  <cp:keywords>maternelle plan de travail;plan travail 1 et 2 maternelle;jours-5 et 6 plan de travail</cp:keywords>
  <cp:lastModifiedBy>Creaplisco</cp:lastModifiedBy>
  <cp:revision>100</cp:revision>
  <cp:lastPrinted>2020-03-14T10:06:30Z</cp:lastPrinted>
  <dcterms:created xsi:type="dcterms:W3CDTF">2020-03-14T09:06:53Z</dcterms:created>
  <dcterms:modified xsi:type="dcterms:W3CDTF">2023-09-04T11:27:19Z</dcterms:modified>
</cp:coreProperties>
</file>