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232" y="76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es-jours-de-la-semaine" TargetMode="External"/><Relationship Id="rId13" Type="http://schemas.openxmlformats.org/officeDocument/2006/relationships/hyperlink" Target="https://www.logicieleducatif.fr/jeu/rangement-des-jouets-du-plus-petit-au-plus-grand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s://www.logicieleducatif.fr/jeu/compter-jusqu-a-10" TargetMode="External"/><Relationship Id="rId21" Type="http://schemas.openxmlformats.org/officeDocument/2006/relationships/image" Target="../media/image7.png"/><Relationship Id="rId7" Type="http://schemas.openxmlformats.org/officeDocument/2006/relationships/hyperlink" Target="https://www.logicieleducatif.fr/fiches/les-jours-de-la-semaine-fiches-etiquettes/jours-semaine-fiche-01.pdf" TargetMode="External"/><Relationship Id="rId12" Type="http://schemas.openxmlformats.org/officeDocument/2006/relationships/hyperlink" Target="https://www.logicieleducatif.fr/fiches/rangement-du-petit-au-grand/du-plus-petit-au-plus-grand-ourson.pdf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www.logicieleducatif.fr/fiches/fiches-numeration#compte-jusqu-a-10" TargetMode="Externa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a-sorciere-phoneme" TargetMode="External"/><Relationship Id="rId11" Type="http://schemas.openxmlformats.org/officeDocument/2006/relationships/hyperlink" Target="https://www.logicieleducatif.fr/jeu/reconnaissance-de-lettres-avec-les-grenouilles" TargetMode="External"/><Relationship Id="rId5" Type="http://schemas.openxmlformats.org/officeDocument/2006/relationships/hyperlink" Target="https://www.logicieleducatif.fr/jeu/vocabulaire-puzzle-maternelle-l-ecole" TargetMode="External"/><Relationship Id="rId15" Type="http://schemas.openxmlformats.org/officeDocument/2006/relationships/image" Target="../media/image1.png"/><Relationship Id="rId23" Type="http://schemas.openxmlformats.org/officeDocument/2006/relationships/image" Target="../media/image9.png"/><Relationship Id="rId10" Type="http://schemas.openxmlformats.org/officeDocument/2006/relationships/hyperlink" Target="https://www.logicieleducatif.fr/fiches/reconnaissance-ecriture-des-lettres/relie-les-lettres-identiques.pdf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s://www.logicieleducatif.fr/fiches/fiches-vocabulaire#jeux-de-cartes-pour-le-langage-et-le-vocabulaire" TargetMode="External"/><Relationship Id="rId9" Type="http://schemas.openxmlformats.org/officeDocument/2006/relationships/hyperlink" Target="https://www.logicieleducatif.fr/jeu/les-mots-melanges-sur-la-fete-des-mamans" TargetMode="External"/><Relationship Id="rId14" Type="http://schemas.openxmlformats.org/officeDocument/2006/relationships/hyperlink" Target="https://www.logicieleducatif.fr/jeu/apprendre-les-couleurs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002091"/>
              </p:ext>
            </p:extLst>
          </p:nvPr>
        </p:nvGraphicFramePr>
        <p:xfrm>
          <a:off x="52251" y="487013"/>
          <a:ext cx="7226950" cy="763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465141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Pré-mathématiques : compter jusqu’à 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 de cartes « j’ai / qui a »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Vocabulaire / langage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 de la sorcière phonème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Phonologie : détection de phonèmes dans des mots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 (que pour les GS)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temporel : les jours de la semaine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Options: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Cocher « Voir les images »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Cocher « Pour maternelles »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Choisir «</a:t>
                      </a: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Ecriture majuscule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Pré-lecture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: reconnaissance de lettres pour reformer un mot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Adapter le jeu en fonction du niveau de l’enfant.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Reconnaissance de lettres (choisies)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6958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Fiche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Jour 3 : mini et moyen rangement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Jour 4 : grand et super rangement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Trier/classer/différencier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7293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Apprentissage/renforcement du nom des couleurs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Maternelle 3 &amp;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313E46F1-65FD-44A6-8D6D-62CBC9B5FBE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6931" y="5471829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CE404CE5-B412-482E-9194-8932D4705160}"/>
              </a:ext>
            </a:extLst>
          </p:cNvPr>
          <p:cNvSpPr txBox="1"/>
          <p:nvPr/>
        </p:nvSpPr>
        <p:spPr>
          <a:xfrm>
            <a:off x="437897" y="9482115"/>
            <a:ext cx="335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Activités à répartir sur 2 journées.</a:t>
            </a:r>
          </a:p>
        </p:txBody>
      </p:sp>
      <p:pic>
        <p:nvPicPr>
          <p:cNvPr id="12" name="Image 11">
            <a:hlinkClick r:id="rId3"/>
            <a:extLst>
              <a:ext uri="{FF2B5EF4-FFF2-40B4-BE49-F238E27FC236}">
                <a16:creationId xmlns:a16="http://schemas.microsoft.com/office/drawing/2014/main" id="{7E9FC6F4-00E4-4989-AEB8-15923B0856A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6931" y="873311"/>
            <a:ext cx="1083469" cy="722313"/>
          </a:xfrm>
          <a:prstGeom prst="rect">
            <a:avLst/>
          </a:prstGeom>
        </p:spPr>
      </p:pic>
      <p:pic>
        <p:nvPicPr>
          <p:cNvPr id="13" name="Image 12">
            <a:hlinkClick r:id="rId5"/>
            <a:extLst>
              <a:ext uri="{FF2B5EF4-FFF2-40B4-BE49-F238E27FC236}">
                <a16:creationId xmlns:a16="http://schemas.microsoft.com/office/drawing/2014/main" id="{8154D78F-08E5-46C1-A6A4-1F384D0E514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7987" y="1783542"/>
            <a:ext cx="1102413" cy="734942"/>
          </a:xfrm>
          <a:prstGeom prst="rect">
            <a:avLst/>
          </a:prstGeom>
        </p:spPr>
      </p:pic>
      <p:pic>
        <p:nvPicPr>
          <p:cNvPr id="14" name="Image 13">
            <a:hlinkClick r:id="rId6"/>
            <a:extLst>
              <a:ext uri="{FF2B5EF4-FFF2-40B4-BE49-F238E27FC236}">
                <a16:creationId xmlns:a16="http://schemas.microsoft.com/office/drawing/2014/main" id="{A9DFFF81-A34C-456A-A07C-C79C30A4D47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8931" y="2683542"/>
            <a:ext cx="1101469" cy="734313"/>
          </a:xfrm>
          <a:prstGeom prst="rect">
            <a:avLst/>
          </a:prstGeom>
        </p:spPr>
      </p:pic>
      <p:pic>
        <p:nvPicPr>
          <p:cNvPr id="16" name="Image 15">
            <a:hlinkClick r:id="rId8"/>
            <a:extLst>
              <a:ext uri="{FF2B5EF4-FFF2-40B4-BE49-F238E27FC236}">
                <a16:creationId xmlns:a16="http://schemas.microsoft.com/office/drawing/2014/main" id="{ACDB8321-2115-414D-BA05-44F24F5FD62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27987" y="3603700"/>
            <a:ext cx="1101469" cy="734313"/>
          </a:xfrm>
          <a:prstGeom prst="rect">
            <a:avLst/>
          </a:prstGeom>
        </p:spPr>
      </p:pic>
      <p:pic>
        <p:nvPicPr>
          <p:cNvPr id="17" name="Image 16">
            <a:hlinkClick r:id="rId9"/>
            <a:extLst>
              <a:ext uri="{FF2B5EF4-FFF2-40B4-BE49-F238E27FC236}">
                <a16:creationId xmlns:a16="http://schemas.microsoft.com/office/drawing/2014/main" id="{EE71823D-1834-43EB-9A4F-B8B30C6F26D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6931" y="4523858"/>
            <a:ext cx="1101470" cy="734313"/>
          </a:xfrm>
          <a:prstGeom prst="rect">
            <a:avLst/>
          </a:prstGeom>
        </p:spPr>
      </p:pic>
      <p:pic>
        <p:nvPicPr>
          <p:cNvPr id="18" name="Image 17">
            <a:hlinkClick r:id="rId13"/>
            <a:extLst>
              <a:ext uri="{FF2B5EF4-FFF2-40B4-BE49-F238E27FC236}">
                <a16:creationId xmlns:a16="http://schemas.microsoft.com/office/drawing/2014/main" id="{BA8EBF3B-BC43-4958-866E-3A38CD9FCBD6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27987" y="6321096"/>
            <a:ext cx="1171970" cy="781313"/>
          </a:xfrm>
          <a:prstGeom prst="rect">
            <a:avLst/>
          </a:prstGeom>
        </p:spPr>
      </p:pic>
      <p:pic>
        <p:nvPicPr>
          <p:cNvPr id="22" name="Image 21">
            <a:hlinkClick r:id="rId14"/>
            <a:extLst>
              <a:ext uri="{FF2B5EF4-FFF2-40B4-BE49-F238E27FC236}">
                <a16:creationId xmlns:a16="http://schemas.microsoft.com/office/drawing/2014/main" id="{24BBD458-03A3-4BF7-9AA8-544482F3365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7987" y="7241254"/>
            <a:ext cx="1171970" cy="78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757</TotalTime>
  <Words>173</Words>
  <Application>Microsoft Office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maternelle 3 et 4</dc:title>
  <dc:creator>logicieleducatif.fr</dc:creator>
  <cp:keywords>plan de travail</cp:keywords>
  <cp:lastModifiedBy>Creaplisco</cp:lastModifiedBy>
  <cp:revision>59</cp:revision>
  <cp:lastPrinted>2020-03-14T10:06:30Z</cp:lastPrinted>
  <dcterms:created xsi:type="dcterms:W3CDTF">2020-03-14T09:06:53Z</dcterms:created>
  <dcterms:modified xsi:type="dcterms:W3CDTF">2023-09-04T11:15:49Z</dcterms:modified>
</cp:coreProperties>
</file>