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232" y="76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es-ombres-des-alphas" TargetMode="External"/><Relationship Id="rId13" Type="http://schemas.openxmlformats.org/officeDocument/2006/relationships/hyperlink" Target="https://www.logicieleducatif.fr/fiches/langage#trouve-l-intrus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s://www.logicieleducatif.fr/fiches/fiches-numeration#compte-jusqu-a-5" TargetMode="External"/><Relationship Id="rId21" Type="http://schemas.openxmlformats.org/officeDocument/2006/relationships/image" Target="../media/image7.png"/><Relationship Id="rId7" Type="http://schemas.openxmlformats.org/officeDocument/2006/relationships/hyperlink" Target="https://www.logicieleducatif.fr/jeu/le-chant-des-alphas" TargetMode="External"/><Relationship Id="rId12" Type="http://schemas.openxmlformats.org/officeDocument/2006/relationships/hyperlink" Target="https://www.logicieleducatif.fr/jeu/trie-les-formes-tailles-couleurs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www.logicieleducatif.fr/fiches/fiches-numeration#compte-jusqu-a-3" TargetMode="Externa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placement-quadrillage-visuel" TargetMode="External"/><Relationship Id="rId11" Type="http://schemas.openxmlformats.org/officeDocument/2006/relationships/hyperlink" Target="https://www.logicieleducatif.fr/jeu/reconnaissance-de-lettres-avec-les-grenouilles" TargetMode="External"/><Relationship Id="rId5" Type="http://schemas.openxmlformats.org/officeDocument/2006/relationships/hyperlink" Target="https://www.logicieleducatif.fr/fiches/fiches-geographie#se-reperer-sur-un-quadrillage-ms-gs" TargetMode="External"/><Relationship Id="rId15" Type="http://schemas.openxmlformats.org/officeDocument/2006/relationships/image" Target="../media/image1.png"/><Relationship Id="rId23" Type="http://schemas.openxmlformats.org/officeDocument/2006/relationships/image" Target="../media/image9.png"/><Relationship Id="rId10" Type="http://schemas.openxmlformats.org/officeDocument/2006/relationships/hyperlink" Target="https://www.logicieleducatif.fr/fiches/reconnaissance-ecriture-des-lettres/relie-les-lettres-identiques.pdf" TargetMode="External"/><Relationship Id="rId19" Type="http://schemas.openxmlformats.org/officeDocument/2006/relationships/image" Target="../media/image5.png"/><Relationship Id="rId4" Type="http://schemas.openxmlformats.org/officeDocument/2006/relationships/hyperlink" Target="https://www.logicieleducatif.fr/jeu/compter-et-denombrer-jusqu-a-5" TargetMode="External"/><Relationship Id="rId9" Type="http://schemas.openxmlformats.org/officeDocument/2006/relationships/hyperlink" Target="https://www.logicieleducatif.fr/jeu/mots-melanges-sur-le-printemps" TargetMode="External"/><Relationship Id="rId14" Type="http://schemas.openxmlformats.org/officeDocument/2006/relationships/hyperlink" Target="https://www.logicieleducatif.fr/eveil/memoire_spatialisation/trouve-intrus.php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585201"/>
              </p:ext>
            </p:extLst>
          </p:nvPr>
        </p:nvGraphicFramePr>
        <p:xfrm>
          <a:off x="52251" y="487013"/>
          <a:ext cx="7226950" cy="7461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3 fiches pour compter jusqu’à 3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marR="0" lvl="0" indent="-193675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3 fiches pour compter jusqu’à 5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Pré-mathématiques : compter jusqu’à 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Réussir les 3 niveaux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Repérage spatial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Voyelles + Consonnes 1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Pré-lecture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 : le chant des alphas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Motricité fine sous forme ludique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Les mots sur le printemps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Options: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Cocher « Voir les images »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Cocher « Pour maternelles »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Choisir «</a:t>
                      </a: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Ecriture majuscule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Pré-lecture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 : reconnaissance de lettres pour reformer un mot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Adapter le jeu en fonction du niveau de l’enfant.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Reconnaissance de lettres (choisies)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Gagner la coupe pour les 3 niveaux.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Développer sa capacité à différencier/trier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Fiches trouve l’intrus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Discrimination visuelle : repérer un intrus selon sa forme, taille, couleur…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Maternelle 1 &amp; 2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9"/>
            <a:extLst>
              <a:ext uri="{FF2B5EF4-FFF2-40B4-BE49-F238E27FC236}">
                <a16:creationId xmlns:a16="http://schemas.microsoft.com/office/drawing/2014/main" id="{BB93A1C9-4A42-4A5A-BD87-923CC5BA828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6928" y="4714187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4"/>
            <a:extLst>
              <a:ext uri="{FF2B5EF4-FFF2-40B4-BE49-F238E27FC236}">
                <a16:creationId xmlns:a16="http://schemas.microsoft.com/office/drawing/2014/main" id="{54513849-27F3-4BFF-B913-CCD9BAE7315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6931" y="894382"/>
            <a:ext cx="1083469" cy="7223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 5">
            <a:hlinkClick r:id="rId6"/>
            <a:extLst>
              <a:ext uri="{FF2B5EF4-FFF2-40B4-BE49-F238E27FC236}">
                <a16:creationId xmlns:a16="http://schemas.microsoft.com/office/drawing/2014/main" id="{8553F042-E9B7-4034-AF02-B000ABF9230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6930" y="2024064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7"/>
            <a:extLst>
              <a:ext uri="{FF2B5EF4-FFF2-40B4-BE49-F238E27FC236}">
                <a16:creationId xmlns:a16="http://schemas.microsoft.com/office/drawing/2014/main" id="{9E316753-79AF-4D5B-9110-22BF35BCF81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930" y="2908005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8"/>
            <a:extLst>
              <a:ext uri="{FF2B5EF4-FFF2-40B4-BE49-F238E27FC236}">
                <a16:creationId xmlns:a16="http://schemas.microsoft.com/office/drawing/2014/main" id="{708A6DA3-DD5E-43FB-9863-B21D9D2407C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6929" y="3791946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1"/>
            <a:extLst>
              <a:ext uri="{FF2B5EF4-FFF2-40B4-BE49-F238E27FC236}">
                <a16:creationId xmlns:a16="http://schemas.microsoft.com/office/drawing/2014/main" id="{313E46F1-65FD-44A6-8D6D-62CBC9B5FBE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6927" y="5636428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12"/>
            <a:extLst>
              <a:ext uri="{FF2B5EF4-FFF2-40B4-BE49-F238E27FC236}">
                <a16:creationId xmlns:a16="http://schemas.microsoft.com/office/drawing/2014/main" id="{4AB7E92A-EEDB-4392-92B5-09CEDAA1333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46926" y="6429488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14"/>
            <a:extLst>
              <a:ext uri="{FF2B5EF4-FFF2-40B4-BE49-F238E27FC236}">
                <a16:creationId xmlns:a16="http://schemas.microsoft.com/office/drawing/2014/main" id="{04E104AA-F1F9-4523-8074-476D0CF28FF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46926" y="7230103"/>
            <a:ext cx="1083469" cy="722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CE404CE5-B412-482E-9194-8932D4705160}"/>
              </a:ext>
            </a:extLst>
          </p:cNvPr>
          <p:cNvSpPr txBox="1"/>
          <p:nvPr/>
        </p:nvSpPr>
        <p:spPr>
          <a:xfrm>
            <a:off x="437897" y="9482115"/>
            <a:ext cx="335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Activités à répartir sur 2 journées.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</TotalTime>
  <Words>173</Words>
  <Application>Microsoft Office PowerPoint</Application>
  <PresentationFormat>Personnalisé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maternelle 1 et 2</dc:title>
  <dc:creator>logicieleducatif.fr</dc:creator>
  <cp:keywords>plan de travail</cp:keywords>
  <cp:lastModifiedBy>Creaplisco</cp:lastModifiedBy>
  <cp:revision>52</cp:revision>
  <cp:lastPrinted>2020-03-14T10:06:30Z</cp:lastPrinted>
  <dcterms:created xsi:type="dcterms:W3CDTF">2020-03-14T09:06:53Z</dcterms:created>
  <dcterms:modified xsi:type="dcterms:W3CDTF">2023-09-04T11:04:51Z</dcterms:modified>
</cp:coreProperties>
</file>