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04/09/2023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jeu/la-petite-poule-rousse-2" TargetMode="External"/><Relationship Id="rId13" Type="http://schemas.openxmlformats.org/officeDocument/2006/relationships/image" Target="../media/image1.png"/><Relationship Id="rId18" Type="http://schemas.openxmlformats.org/officeDocument/2006/relationships/image" Target="../media/image6.jpeg"/><Relationship Id="rId3" Type="http://schemas.openxmlformats.org/officeDocument/2006/relationships/hyperlink" Target="https://www.logicieleducatif.fr/jeu/lecture-le-son-r" TargetMode="External"/><Relationship Id="rId21" Type="http://schemas.openxmlformats.org/officeDocument/2006/relationships/image" Target="../media/image9.jpeg"/><Relationship Id="rId7" Type="http://schemas.openxmlformats.org/officeDocument/2006/relationships/hyperlink" Target="https://www.logicieleducatif.fr/fiches/la-petite-poule-rousse/la-petite-poule-rousse-exercice-2.pdf" TargetMode="External"/><Relationship Id="rId12" Type="http://schemas.openxmlformats.org/officeDocument/2006/relationships/hyperlink" Target="https://www.logicieleducatif.fr/jeu/jeu-des-7-differences" TargetMode="External"/><Relationship Id="rId17" Type="http://schemas.openxmlformats.org/officeDocument/2006/relationships/image" Target="../media/image5.png"/><Relationship Id="rId2" Type="http://schemas.openxmlformats.org/officeDocument/2006/relationships/hyperlink" Target="https://www.logicieleducatif.fr/fiches/les-sons-simples#fiches-sur-le-son-r" TargetMode="External"/><Relationship Id="rId16" Type="http://schemas.openxmlformats.org/officeDocument/2006/relationships/image" Target="../media/image4.jpeg"/><Relationship Id="rId20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la-petite-poule-rousse/la_petite_poule_rousse.pdf" TargetMode="External"/><Relationship Id="rId11" Type="http://schemas.openxmlformats.org/officeDocument/2006/relationships/hyperlink" Target="https://www.logicieleducatif.fr/jeu/nombres-en-chiffres" TargetMode="External"/><Relationship Id="rId5" Type="http://schemas.openxmlformats.org/officeDocument/2006/relationships/hyperlink" Target="https://www.logicieleducatif.fr/jeu/association-de-mots-les-metiers" TargetMode="External"/><Relationship Id="rId15" Type="http://schemas.openxmlformats.org/officeDocument/2006/relationships/image" Target="../media/image3.svg"/><Relationship Id="rId10" Type="http://schemas.openxmlformats.org/officeDocument/2006/relationships/hyperlink" Target="https://www.logicieleducatif.fr/jeu/problemes-cp" TargetMode="External"/><Relationship Id="rId19" Type="http://schemas.openxmlformats.org/officeDocument/2006/relationships/image" Target="../media/image7.jpeg"/><Relationship Id="rId4" Type="http://schemas.openxmlformats.org/officeDocument/2006/relationships/hyperlink" Target="https://www.logicieleducatif.fr/jeux/domaine/les-sons" TargetMode="External"/><Relationship Id="rId9" Type="http://schemas.openxmlformats.org/officeDocument/2006/relationships/hyperlink" Target="https://www.logicieleducatif.fr/fiches/fiches-problemes#les-problemes-de-cp" TargetMode="External"/><Relationship Id="rId1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7042248"/>
              </p:ext>
            </p:extLst>
          </p:nvPr>
        </p:nvGraphicFramePr>
        <p:xfrm>
          <a:off x="52251" y="487013"/>
          <a:ext cx="7226950" cy="75368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224703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90’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Jeu : Gagner la coupe pour les activités 1, 2 et 4 (en option : la 5)</a:t>
                      </a:r>
                    </a:p>
                    <a:p>
                      <a:pPr marL="171450" indent="-171450" algn="l">
                        <a:buSzPct val="135000"/>
                        <a:buFont typeface="Wingdings" panose="05000000000000000000" pitchFamily="2" charset="2"/>
                        <a:buChar char="à"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Il est possible de choisir un autre son que le [a] en allant 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  <a:hlinkClick r:id="rId4"/>
                        </a:rPr>
                        <a:t>sur cette page</a:t>
                      </a: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.</a:t>
                      </a: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  <a:sym typeface="Wingdings" panose="05000000000000000000" pitchFamily="2" charset="2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9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     Faire l’activité en 2 temps si elle s’avère trop longue.</a:t>
                      </a:r>
                      <a:endParaRPr lang="fr-FR" sz="9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Français : lecture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92067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93675" indent="-1936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71450" indent="-171450">
                        <a:buSzPct val="135000"/>
                        <a:buFont typeface="Wingdings" panose="05000000000000000000" pitchFamily="2" charset="2"/>
                        <a:buChar char="à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Choisir le niveau CP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: associations mots images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0710864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Texte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Fiche 2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8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b="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 : la petite poule rousse</a:t>
                      </a:r>
                      <a:endParaRPr lang="fr-FR" sz="105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105387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9"/>
                        </a:rPr>
                        <a:t>Fiche (choix entre plus et moins)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3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Problèmes de niveau CP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123422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1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Niveau 1 puis 2 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les nombres en chiffres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12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Discrimination visuelle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CP - 8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11" name="Graphique 10" descr="Ampoule et engrenage">
            <a:extLst>
              <a:ext uri="{FF2B5EF4-FFF2-40B4-BE49-F238E27FC236}">
                <a16:creationId xmlns:a16="http://schemas.microsoft.com/office/drawing/2014/main" id="{45902B16-3880-415E-B453-20EAC113BD0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39937" y="2258582"/>
            <a:ext cx="168444" cy="168444"/>
          </a:xfrm>
          <a:prstGeom prst="rect">
            <a:avLst/>
          </a:prstGeom>
        </p:spPr>
      </p:pic>
      <p:pic>
        <p:nvPicPr>
          <p:cNvPr id="15" name="Graphique 14" descr="Ampoule et engrenage">
            <a:extLst>
              <a:ext uri="{FF2B5EF4-FFF2-40B4-BE49-F238E27FC236}">
                <a16:creationId xmlns:a16="http://schemas.microsoft.com/office/drawing/2014/main" id="{3C21CDDD-4644-4C77-A492-691216007470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2039937" y="2701495"/>
            <a:ext cx="168444" cy="168444"/>
          </a:xfrm>
          <a:prstGeom prst="rect">
            <a:avLst/>
          </a:prstGeom>
        </p:spPr>
      </p:pic>
      <p:sp>
        <p:nvSpPr>
          <p:cNvPr id="16" name="ZoneTexte 15">
            <a:extLst>
              <a:ext uri="{FF2B5EF4-FFF2-40B4-BE49-F238E27FC236}">
                <a16:creationId xmlns:a16="http://schemas.microsoft.com/office/drawing/2014/main" id="{B1CAC8E1-45DF-4F1C-8DC2-D14C9F87B03B}"/>
              </a:ext>
            </a:extLst>
          </p:cNvPr>
          <p:cNvSpPr txBox="1"/>
          <p:nvPr/>
        </p:nvSpPr>
        <p:spPr>
          <a:xfrm>
            <a:off x="209297" y="946594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3h30</a:t>
            </a:r>
          </a:p>
        </p:txBody>
      </p:sp>
      <p:pic>
        <p:nvPicPr>
          <p:cNvPr id="2" name="Picture 2" descr="Le son r">
            <a:hlinkClick r:id="rId3"/>
            <a:extLst>
              <a:ext uri="{FF2B5EF4-FFF2-40B4-BE49-F238E27FC236}">
                <a16:creationId xmlns:a16="http://schemas.microsoft.com/office/drawing/2014/main" id="{94BDAF1F-3A90-4D47-8D63-56B81DD766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930" y="1426135"/>
            <a:ext cx="1108869" cy="7392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Image 2">
            <a:hlinkClick r:id="rId5"/>
            <a:extLst>
              <a:ext uri="{FF2B5EF4-FFF2-40B4-BE49-F238E27FC236}">
                <a16:creationId xmlns:a16="http://schemas.microsoft.com/office/drawing/2014/main" id="{931449DF-7DFB-49F8-8347-3EF7BA20212D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46930" y="3163405"/>
            <a:ext cx="1108869" cy="73924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2" name="Picture 6" descr="Problèmes CP">
            <a:hlinkClick r:id="rId10"/>
            <a:extLst>
              <a:ext uri="{FF2B5EF4-FFF2-40B4-BE49-F238E27FC236}">
                <a16:creationId xmlns:a16="http://schemas.microsoft.com/office/drawing/2014/main" id="{E602B995-05F2-4F93-8EF9-047C478A18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490" y="5029571"/>
            <a:ext cx="1172612" cy="7817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Ecrire les nombres en chiffres">
            <a:hlinkClick r:id="rId11"/>
            <a:extLst>
              <a:ext uri="{FF2B5EF4-FFF2-40B4-BE49-F238E27FC236}">
                <a16:creationId xmlns:a16="http://schemas.microsoft.com/office/drawing/2014/main" id="{4F8DDD09-BC1E-420B-BEE4-BFA925EEC3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93" y="6072390"/>
            <a:ext cx="1172612" cy="7817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Jeu des 7 différences 1">
            <a:hlinkClick r:id="rId12"/>
            <a:extLst>
              <a:ext uri="{FF2B5EF4-FFF2-40B4-BE49-F238E27FC236}">
                <a16:creationId xmlns:a16="http://schemas.microsoft.com/office/drawing/2014/main" id="{A71C228F-6284-4625-AC44-68A062B2C3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93" y="7219057"/>
            <a:ext cx="1172612" cy="78174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8" descr="poule rousse 2">
            <a:hlinkClick r:id="rId8"/>
            <a:extLst>
              <a:ext uri="{FF2B5EF4-FFF2-40B4-BE49-F238E27FC236}">
                <a16:creationId xmlns:a16="http://schemas.microsoft.com/office/drawing/2014/main" id="{30542CD7-63EF-4E0E-8449-B3461573A1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9293" y="4032273"/>
            <a:ext cx="1194011" cy="79600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664</TotalTime>
  <Words>152</Words>
  <Application>Microsoft Office PowerPoint</Application>
  <PresentationFormat>Personnalisé</PresentationFormat>
  <Paragraphs>47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de travail cp 8</dc:title>
  <dc:creator>logicieleducatif.fr</dc:creator>
  <cp:keywords>cp plan de travail;plan travail 1 et 2 cp</cp:keywords>
  <cp:lastModifiedBy>Creaplisco</cp:lastModifiedBy>
  <cp:revision>58</cp:revision>
  <cp:lastPrinted>2020-03-14T10:06:30Z</cp:lastPrinted>
  <dcterms:created xsi:type="dcterms:W3CDTF">2020-03-14T09:06:53Z</dcterms:created>
  <dcterms:modified xsi:type="dcterms:W3CDTF">2023-09-04T16:57:12Z</dcterms:modified>
</cp:coreProperties>
</file>