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jeu/les-mots-melanges-sur-l-hiver" TargetMode="External"/><Relationship Id="rId13" Type="http://schemas.openxmlformats.org/officeDocument/2006/relationships/hyperlink" Target="https://www.logicieleducatif.fr/jeu/cubanombres-denombrer-quantite" TargetMode="External"/><Relationship Id="rId18" Type="http://schemas.openxmlformats.org/officeDocument/2006/relationships/image" Target="../media/image3.svg"/><Relationship Id="rId3" Type="http://schemas.openxmlformats.org/officeDocument/2006/relationships/hyperlink" Target="https://www.logicieleducatif.fr/jeu/lecture-le-son-ou" TargetMode="External"/><Relationship Id="rId21" Type="http://schemas.openxmlformats.org/officeDocument/2006/relationships/image" Target="../media/image6.jpeg"/><Relationship Id="rId7" Type="http://schemas.openxmlformats.org/officeDocument/2006/relationships/hyperlink" Target="https://www.logicieleducatif.fr/jeu/rangement-en-ordre-decroissant" TargetMode="External"/><Relationship Id="rId12" Type="http://schemas.openxmlformats.org/officeDocument/2006/relationships/hyperlink" Target="https://www.logicieleducatif.fr/fiches/numeration/numeration-cubes-fiches-2.pdf" TargetMode="External"/><Relationship Id="rId17" Type="http://schemas.openxmlformats.org/officeDocument/2006/relationships/image" Target="../media/image2.png"/><Relationship Id="rId2" Type="http://schemas.openxmlformats.org/officeDocument/2006/relationships/hyperlink" Target="https://www.logicieleducatif.fr/fiches/les-sons-complexes#fiches-sur-le-son-ou" TargetMode="External"/><Relationship Id="rId16" Type="http://schemas.openxmlformats.org/officeDocument/2006/relationships/image" Target="../media/image1.png"/><Relationship Id="rId20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math/numeration/nombreschiffres.php" TargetMode="External"/><Relationship Id="rId11" Type="http://schemas.openxmlformats.org/officeDocument/2006/relationships/hyperlink" Target="https://www.logicieleducatif.fr/fiches/numeration/numeration-cubes-fiches-1.pdf" TargetMode="External"/><Relationship Id="rId24" Type="http://schemas.openxmlformats.org/officeDocument/2006/relationships/image" Target="../media/image9.jpeg"/><Relationship Id="rId5" Type="http://schemas.openxmlformats.org/officeDocument/2006/relationships/hyperlink" Target="https://www.logicieleducatif.fr/fiches/fiches-numeration#rangement-de-nombres-dans-l-ordre-decroissant" TargetMode="External"/><Relationship Id="rId15" Type="http://schemas.openxmlformats.org/officeDocument/2006/relationships/hyperlink" Target="https://www.logicieleducatif.fr/jeu/trouve-l-intrus" TargetMode="External"/><Relationship Id="rId23" Type="http://schemas.openxmlformats.org/officeDocument/2006/relationships/image" Target="../media/image8.png"/><Relationship Id="rId10" Type="http://schemas.openxmlformats.org/officeDocument/2006/relationships/hyperlink" Target="https://www.logicieleducatif.fr/jeu/problemes-logique-junior" TargetMode="External"/><Relationship Id="rId19" Type="http://schemas.openxmlformats.org/officeDocument/2006/relationships/image" Target="../media/image4.png"/><Relationship Id="rId4" Type="http://schemas.openxmlformats.org/officeDocument/2006/relationships/hyperlink" Target="https://www.logicieleducatif.fr/jeux/domaine/les-sons" TargetMode="External"/><Relationship Id="rId9" Type="http://schemas.openxmlformats.org/officeDocument/2006/relationships/hyperlink" Target="https://www.logicieleducatif.fr/fiches/fiches-problemes#les-problemes-de-logique-junior" TargetMode="External"/><Relationship Id="rId14" Type="http://schemas.openxmlformats.org/officeDocument/2006/relationships/hyperlink" Target="https://www.logicieleducatif.fr/fiches/langage#trouve-l-intrus" TargetMode="External"/><Relationship Id="rId22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637408"/>
              </p:ext>
            </p:extLst>
          </p:nvPr>
        </p:nvGraphicFramePr>
        <p:xfrm>
          <a:off x="52251" y="487013"/>
          <a:ext cx="7226950" cy="7707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224703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90’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Fiches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l">
                        <a:buSzPct val="135000"/>
                        <a:buFont typeface="Wingdings" panose="05000000000000000000" pitchFamily="2" charset="2"/>
                        <a:buChar char="à"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Jeu : Gagner la coupe pour les activités 1, 2 et 4 (en option : la 5)</a:t>
                      </a:r>
                    </a:p>
                    <a:p>
                      <a:pPr marL="171450" indent="-171450" algn="l">
                        <a:buSzPct val="135000"/>
                        <a:buFont typeface="Wingdings" panose="05000000000000000000" pitchFamily="2" charset="2"/>
                        <a:buChar char="à"/>
                      </a:pPr>
                      <a:endParaRPr lang="fr-FR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    Il est possible de choisir un autre son que le [a] en allant 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  <a:hlinkClick r:id="rId4"/>
                        </a:rPr>
                        <a:t>sur cette page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    Faire l’activité en 2 temps si elle s’avère trop longue.</a:t>
                      </a:r>
                      <a:endParaRPr lang="fr-FR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Français : lecture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Fiches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  <a:hlinkClick r:id="rId6"/>
                      </a:endParaRPr>
                    </a:p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7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à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Choisir le niveau CP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Numération : rangement en ordre décroissant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966206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8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Niveau 1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: reconstitution de mots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105387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9"/>
                        </a:rPr>
                        <a:t>Fiche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0"/>
                        </a:rPr>
                        <a:t>Jeu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Problèmes de logique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123422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1"/>
                        </a:rPr>
                        <a:t>Fiche 1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2"/>
                        </a:rPr>
                        <a:t>Fiche 2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3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Choisir la tranche 1 à 99 (ou moins en fonction du niveau)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Numération : dénombrer des quantités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4"/>
                        </a:rPr>
                        <a:t>Fiches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5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Faire 2 fiches au choix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Discrimination visuelle : trouver un intrus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CP - 7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11" name="Graphique 10" descr="Ampoule et engrenage">
            <a:extLst>
              <a:ext uri="{FF2B5EF4-FFF2-40B4-BE49-F238E27FC236}">
                <a16:creationId xmlns:a16="http://schemas.microsoft.com/office/drawing/2014/main" id="{45902B16-3880-415E-B453-20EAC113BD05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039937" y="2258582"/>
            <a:ext cx="168444" cy="168444"/>
          </a:xfrm>
          <a:prstGeom prst="rect">
            <a:avLst/>
          </a:prstGeom>
        </p:spPr>
      </p:pic>
      <p:pic>
        <p:nvPicPr>
          <p:cNvPr id="15" name="Graphique 14" descr="Ampoule et engrenage">
            <a:extLst>
              <a:ext uri="{FF2B5EF4-FFF2-40B4-BE49-F238E27FC236}">
                <a16:creationId xmlns:a16="http://schemas.microsoft.com/office/drawing/2014/main" id="{3C21CDDD-4644-4C77-A492-69121600747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039937" y="2701495"/>
            <a:ext cx="168444" cy="168444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B1CAC8E1-45DF-4F1C-8DC2-D14C9F87B03B}"/>
              </a:ext>
            </a:extLst>
          </p:cNvPr>
          <p:cNvSpPr txBox="1"/>
          <p:nvPr/>
        </p:nvSpPr>
        <p:spPr>
          <a:xfrm>
            <a:off x="209297" y="946594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3h40</a:t>
            </a:r>
          </a:p>
        </p:txBody>
      </p:sp>
      <p:pic>
        <p:nvPicPr>
          <p:cNvPr id="2" name="Image 1">
            <a:hlinkClick r:id="rId3"/>
            <a:extLst>
              <a:ext uri="{FF2B5EF4-FFF2-40B4-BE49-F238E27FC236}">
                <a16:creationId xmlns:a16="http://schemas.microsoft.com/office/drawing/2014/main" id="{0B407727-FFDE-4D15-A109-32F38C75B483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46930" y="1255377"/>
            <a:ext cx="1079654" cy="71976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Picture 2" descr="Mots mélangés sur l'hiver">
            <a:hlinkClick r:id="rId8"/>
            <a:extLst>
              <a:ext uri="{FF2B5EF4-FFF2-40B4-BE49-F238E27FC236}">
                <a16:creationId xmlns:a16="http://schemas.microsoft.com/office/drawing/2014/main" id="{0E02B492-0655-491A-AE59-2CCD9882C7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00" y="4093182"/>
            <a:ext cx="1159914" cy="7732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Problèmes de logique junior">
            <a:hlinkClick r:id="rId10"/>
            <a:extLst>
              <a:ext uri="{FF2B5EF4-FFF2-40B4-BE49-F238E27FC236}">
                <a16:creationId xmlns:a16="http://schemas.microsoft.com/office/drawing/2014/main" id="{1186FDD4-2058-4919-BF34-5BF6F220EB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86" y="5126466"/>
            <a:ext cx="1159914" cy="7732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angement de nombres en ordre décroissant">
            <a:hlinkClick r:id="rId7"/>
            <a:extLst>
              <a:ext uri="{FF2B5EF4-FFF2-40B4-BE49-F238E27FC236}">
                <a16:creationId xmlns:a16="http://schemas.microsoft.com/office/drawing/2014/main" id="{B215BDC5-05B2-43EE-B661-9363D88B92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86" y="3147603"/>
            <a:ext cx="1159914" cy="7732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 6">
            <a:hlinkClick r:id="rId13"/>
            <a:extLst>
              <a:ext uri="{FF2B5EF4-FFF2-40B4-BE49-F238E27FC236}">
                <a16:creationId xmlns:a16="http://schemas.microsoft.com/office/drawing/2014/main" id="{45FB87D3-8D8E-4793-AB2D-2A193E68D553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814386" y="6279295"/>
            <a:ext cx="1159914" cy="7732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32" name="Picture 8" descr="Trouve l\'intrus">
            <a:hlinkClick r:id="rId15"/>
            <a:extLst>
              <a:ext uri="{FF2B5EF4-FFF2-40B4-BE49-F238E27FC236}">
                <a16:creationId xmlns:a16="http://schemas.microsoft.com/office/drawing/2014/main" id="{E2684453-621B-4492-9BAA-43BE3D1EBB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00" y="7348748"/>
            <a:ext cx="1159914" cy="7732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667</TotalTime>
  <Words>166</Words>
  <Application>Microsoft Office PowerPoint</Application>
  <PresentationFormat>Personnalisé</PresentationFormat>
  <Paragraphs>51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de travail cp 7</dc:title>
  <dc:creator>logicieleducatif.fr</dc:creator>
  <cp:keywords>cp plan de travail;plan travail 1 et 2 cp</cp:keywords>
  <cp:lastModifiedBy>Creaplisco</cp:lastModifiedBy>
  <cp:revision>60</cp:revision>
  <cp:lastPrinted>2020-03-14T10:06:30Z</cp:lastPrinted>
  <dcterms:created xsi:type="dcterms:W3CDTF">2020-03-14T09:06:53Z</dcterms:created>
  <dcterms:modified xsi:type="dcterms:W3CDTF">2023-09-04T17:00:37Z</dcterms:modified>
</cp:coreProperties>
</file>