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a-petite-poule-rousse-1" TargetMode="External"/><Relationship Id="rId13" Type="http://schemas.openxmlformats.org/officeDocument/2006/relationships/hyperlink" Target="https://www.logicieleducatif.fr/jeu/oursetidon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www.logicieleducatif.fr/jeu/lecture-le-son-b" TargetMode="External"/><Relationship Id="rId21" Type="http://schemas.openxmlformats.org/officeDocument/2006/relationships/image" Target="../media/image8.jpeg"/><Relationship Id="rId7" Type="http://schemas.openxmlformats.org/officeDocument/2006/relationships/hyperlink" Target="https://www.logicieleducatif.fr/fiches/la-petite-poule-rousse/la-petite-poule-rousse-exercice-1.pdf" TargetMode="External"/><Relationship Id="rId12" Type="http://schemas.openxmlformats.org/officeDocument/2006/relationships/hyperlink" Target="https://www.logicieleducatif.fr/jeu/nombres-en-lettres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www.logicieleducatif.fr/fiches/les-sons-simples#fiches-sur-le-son-b" TargetMode="External"/><Relationship Id="rId16" Type="http://schemas.openxmlformats.org/officeDocument/2006/relationships/image" Target="../media/image3.sv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a-petite-poule-rousse/la_petite_poule_rousse.pdf" TargetMode="External"/><Relationship Id="rId11" Type="http://schemas.openxmlformats.org/officeDocument/2006/relationships/hyperlink" Target="https://www.logicieleducatif.fr/fiches/ecrire-des-nombres-en-lettres/nombres-en-lettres-cp-fiche-02.pdf" TargetMode="External"/><Relationship Id="rId5" Type="http://schemas.openxmlformats.org/officeDocument/2006/relationships/hyperlink" Target="https://www.logicieleducatif.fr/jeu/associer-mots-images-la-ferme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fiches/ecrire-des-nombres-en-lettres/nombres-en-lettres-cp-fiche-01.pdf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jeu/problemes-schemas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21200"/>
              </p:ext>
            </p:extLst>
          </p:nvPr>
        </p:nvGraphicFramePr>
        <p:xfrm>
          <a:off x="52251" y="487013"/>
          <a:ext cx="7226950" cy="7880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Faire 2 niveaux (ou 3 pour les plus rapides)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associer mots et images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98792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Texte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: la petite poule rousse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538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 niveau facile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avec des schémas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Fiche CP (1)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Fiche CP (2)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 puis 2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écriture des nombres en lettres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982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Repérage spatial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3h30</a:t>
            </a:r>
          </a:p>
        </p:txBody>
      </p:sp>
      <p:pic>
        <p:nvPicPr>
          <p:cNvPr id="2" name="Picture 2" descr="Le son b">
            <a:hlinkClick r:id="rId3"/>
            <a:extLst>
              <a:ext uri="{FF2B5EF4-FFF2-40B4-BE49-F238E27FC236}">
                <a16:creationId xmlns:a16="http://schemas.microsoft.com/office/drawing/2014/main" id="{4EEBEEF5-7D82-4CA8-B430-43FEDDBE3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0" y="1388639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Association de mots : la ferme">
            <a:hlinkClick r:id="rId5"/>
            <a:extLst>
              <a:ext uri="{FF2B5EF4-FFF2-40B4-BE49-F238E27FC236}">
                <a16:creationId xmlns:a16="http://schemas.microsoft.com/office/drawing/2014/main" id="{67110075-7D7E-460B-AE05-6A455CC74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51" y="3126799"/>
            <a:ext cx="1127291" cy="751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oblèmes avec des schémas">
            <a:hlinkClick r:id="rId9"/>
            <a:extLst>
              <a:ext uri="{FF2B5EF4-FFF2-40B4-BE49-F238E27FC236}">
                <a16:creationId xmlns:a16="http://schemas.microsoft.com/office/drawing/2014/main" id="{8C661E24-AFF6-4602-9672-A95264ECE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9" y="5032821"/>
            <a:ext cx="1194011" cy="796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crire les nombres en lettres">
            <a:hlinkClick r:id="rId12"/>
            <a:extLst>
              <a:ext uri="{FF2B5EF4-FFF2-40B4-BE49-F238E27FC236}">
                <a16:creationId xmlns:a16="http://schemas.microsoft.com/office/drawing/2014/main" id="{97BEB1AF-CA0E-47F8-9489-04BA9942F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" y="6154223"/>
            <a:ext cx="1194011" cy="796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Oursetidon : repérage spatial maternelle">
            <a:hlinkClick r:id="rId13"/>
            <a:extLst>
              <a:ext uri="{FF2B5EF4-FFF2-40B4-BE49-F238E27FC236}">
                <a16:creationId xmlns:a16="http://schemas.microsoft.com/office/drawing/2014/main" id="{63B829FD-AD9A-4867-B35F-301AE2303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90" y="7405332"/>
            <a:ext cx="1194011" cy="796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poule rousse 1">
            <a:hlinkClick r:id="rId8"/>
            <a:extLst>
              <a:ext uri="{FF2B5EF4-FFF2-40B4-BE49-F238E27FC236}">
                <a16:creationId xmlns:a16="http://schemas.microsoft.com/office/drawing/2014/main" id="{5DB9AC36-DB9E-4FAA-AC8A-87AD3308E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94" y="4053127"/>
            <a:ext cx="1175007" cy="78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</TotalTime>
  <Words>166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6</dc:title>
  <dc:creator>logicieleducatif.fr</dc:creator>
  <cp:keywords>cp plan de travail;plan travail 1 et 2 cp</cp:keywords>
  <cp:lastModifiedBy>Creaplisco</cp:lastModifiedBy>
  <cp:revision>59</cp:revision>
  <cp:lastPrinted>2020-03-14T10:06:30Z</cp:lastPrinted>
  <dcterms:created xsi:type="dcterms:W3CDTF">2020-03-14T09:06:53Z</dcterms:created>
  <dcterms:modified xsi:type="dcterms:W3CDTF">2023-09-04T16:55:32Z</dcterms:modified>
</cp:coreProperties>
</file>