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qui-est-ce-les-filles-version-1/qui-est-ce-filles-facile.pdf" TargetMode="External"/><Relationship Id="rId13" Type="http://schemas.openxmlformats.org/officeDocument/2006/relationships/hyperlink" Target="https://www.logicieleducatif.fr/fiches/fiches-b2i#attitude-responsable-b2i" TargetMode="External"/><Relationship Id="rId18" Type="http://schemas.openxmlformats.org/officeDocument/2006/relationships/image" Target="../media/image4.jpeg"/><Relationship Id="rId3" Type="http://schemas.openxmlformats.org/officeDocument/2006/relationships/hyperlink" Target="https://www.logicieleducatif.fr/jeu/lecture-le-son-m" TargetMode="External"/><Relationship Id="rId21" Type="http://schemas.openxmlformats.org/officeDocument/2006/relationships/image" Target="../media/image7.jpeg"/><Relationship Id="rId7" Type="http://schemas.openxmlformats.org/officeDocument/2006/relationships/hyperlink" Target="https://www.logicieleducatif.fr/jeu/problemes-cp" TargetMode="External"/><Relationship Id="rId12" Type="http://schemas.openxmlformats.org/officeDocument/2006/relationships/hyperlink" Target="https://www.logicieleducatif.fr/jeu/tableau-a-double-entree" TargetMode="External"/><Relationship Id="rId17" Type="http://schemas.openxmlformats.org/officeDocument/2006/relationships/image" Target="../media/image3.svg"/><Relationship Id="rId2" Type="http://schemas.openxmlformats.org/officeDocument/2006/relationships/hyperlink" Target="https://www.logicieleducatif.fr/fiches/les-sons-simples#fiches-sur-le-son-m" TargetMode="External"/><Relationship Id="rId16" Type="http://schemas.openxmlformats.org/officeDocument/2006/relationships/image" Target="../media/image2.pn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es-problemes-de-cp/problemes-cp-additions.pdf" TargetMode="External"/><Relationship Id="rId11" Type="http://schemas.openxmlformats.org/officeDocument/2006/relationships/hyperlink" Target="https://www.logicieleducatif.fr/fiches/fiches-geographie#tableaux-a-double-entree" TargetMode="External"/><Relationship Id="rId24" Type="http://schemas.openxmlformats.org/officeDocument/2006/relationships/image" Target="../media/image10.png"/><Relationship Id="rId5" Type="http://schemas.openxmlformats.org/officeDocument/2006/relationships/hyperlink" Target="https://www.logicieleducatif.fr/jeu/mots-melanges-sur-l-automne" TargetMode="External"/><Relationship Id="rId15" Type="http://schemas.openxmlformats.org/officeDocument/2006/relationships/image" Target="../media/image1.png"/><Relationship Id="rId23" Type="http://schemas.openxmlformats.org/officeDocument/2006/relationships/image" Target="../media/image9.png"/><Relationship Id="rId10" Type="http://schemas.openxmlformats.org/officeDocument/2006/relationships/hyperlink" Target="https://www.logicieleducatif.fr/jeu/recomposition-de-nombres-avec-zero" TargetMode="External"/><Relationship Id="rId19" Type="http://schemas.openxmlformats.org/officeDocument/2006/relationships/image" Target="../media/image5.jpe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jeu/qui-est-ce-filles" TargetMode="External"/><Relationship Id="rId14" Type="http://schemas.openxmlformats.org/officeDocument/2006/relationships/hyperlink" Target="https://www.logicieleducatif.fr/jeu/b2i-attitude-responsable" TargetMode="External"/><Relationship Id="rId2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1818"/>
              </p:ext>
            </p:extLst>
          </p:nvPr>
        </p:nvGraphicFramePr>
        <p:xfrm>
          <a:off x="52251" y="487013"/>
          <a:ext cx="7226950" cy="8400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recomposition de mots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 (problèmes additifs)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Problèmes de niveau CP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538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 (CP)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recomposition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spatial : tableaux à double entrée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405663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attitude responsable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4h10</a:t>
            </a:r>
          </a:p>
        </p:txBody>
      </p:sp>
      <p:pic>
        <p:nvPicPr>
          <p:cNvPr id="2" name="Picture 2" descr="Le son m">
            <a:hlinkClick r:id="rId3"/>
            <a:extLst>
              <a:ext uri="{FF2B5EF4-FFF2-40B4-BE49-F238E27FC236}">
                <a16:creationId xmlns:a16="http://schemas.microsoft.com/office/drawing/2014/main" id="{20D21CD2-EB12-4EA8-B6D9-D2CCAEC02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51" y="1431679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Qui est-ce des filles (version 1)">
            <a:hlinkClick r:id="rId9"/>
            <a:extLst>
              <a:ext uri="{FF2B5EF4-FFF2-40B4-BE49-F238E27FC236}">
                <a16:creationId xmlns:a16="http://schemas.microsoft.com/office/drawing/2014/main" id="{14BA9986-2046-419F-A7C4-FB3E71632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5" y="5034552"/>
            <a:ext cx="1164501" cy="776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blèmes CP">
            <a:hlinkClick r:id="rId7"/>
            <a:extLst>
              <a:ext uri="{FF2B5EF4-FFF2-40B4-BE49-F238E27FC236}">
                <a16:creationId xmlns:a16="http://schemas.microsoft.com/office/drawing/2014/main" id="{0213C788-40DB-44A3-B610-1DD479D4D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5" y="4032794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ts mélangés sur l'automne">
            <a:hlinkClick r:id="rId5"/>
            <a:extLst>
              <a:ext uri="{FF2B5EF4-FFF2-40B4-BE49-F238E27FC236}">
                <a16:creationId xmlns:a16="http://schemas.microsoft.com/office/drawing/2014/main" id="{7CAB232A-7D18-4196-A1CB-B5720280F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5" y="3124099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composition de nombres">
            <a:hlinkClick r:id="rId10"/>
            <a:extLst>
              <a:ext uri="{FF2B5EF4-FFF2-40B4-BE49-F238E27FC236}">
                <a16:creationId xmlns:a16="http://schemas.microsoft.com/office/drawing/2014/main" id="{8301688F-9905-4CF6-97AD-255934623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25" y="6030903"/>
            <a:ext cx="1164501" cy="776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hlinkClick r:id="rId12"/>
            <a:extLst>
              <a:ext uri="{FF2B5EF4-FFF2-40B4-BE49-F238E27FC236}">
                <a16:creationId xmlns:a16="http://schemas.microsoft.com/office/drawing/2014/main" id="{072166FC-F512-44BD-9709-B150CED3182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07175" y="7198789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4"/>
            <a:extLst>
              <a:ext uri="{FF2B5EF4-FFF2-40B4-BE49-F238E27FC236}">
                <a16:creationId xmlns:a16="http://schemas.microsoft.com/office/drawing/2014/main" id="{4D46E353-A4C2-4011-9E9C-B72EE7C1184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07175" y="8106171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154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5</dc:title>
  <dc:creator>logicieleducatif.fr</dc:creator>
  <cp:keywords>cp plan de travail;plan travail 1 et 2 cp</cp:keywords>
  <cp:lastModifiedBy>Creaplisco</cp:lastModifiedBy>
  <cp:revision>58</cp:revision>
  <cp:lastPrinted>2020-03-14T10:06:30Z</cp:lastPrinted>
  <dcterms:created xsi:type="dcterms:W3CDTF">2020-03-14T09:06:53Z</dcterms:created>
  <dcterms:modified xsi:type="dcterms:W3CDTF">2023-09-04T17:05:25Z</dcterms:modified>
</cp:coreProperties>
</file>