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euros-preparer-la-monnaie" TargetMode="External"/><Relationship Id="rId13" Type="http://schemas.openxmlformats.org/officeDocument/2006/relationships/hyperlink" Target="https://www.logicieleducatif.fr/jeu/association-de-mots-les-moyens-de-transport" TargetMode="External"/><Relationship Id="rId18" Type="http://schemas.openxmlformats.org/officeDocument/2006/relationships/image" Target="../media/image5.jpeg"/><Relationship Id="rId3" Type="http://schemas.openxmlformats.org/officeDocument/2006/relationships/hyperlink" Target="https://www.logicieleducatif.fr/jeu/lecture-le-son-oi" TargetMode="External"/><Relationship Id="rId21" Type="http://schemas.openxmlformats.org/officeDocument/2006/relationships/image" Target="../media/image8.png"/><Relationship Id="rId7" Type="http://schemas.openxmlformats.org/officeDocument/2006/relationships/hyperlink" Target="https://www.logicieleducatif.fr/jeu/rangement-en-ordre-croissant" TargetMode="External"/><Relationship Id="rId12" Type="http://schemas.openxmlformats.org/officeDocument/2006/relationships/hyperlink" Target="https://www.logicieleducatif.fr/jeu/les-jours-de-la-semaine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logicieleducatif.fr/fiches/les-sons-complexes#fiches-sur-le-son-oi" TargetMode="External"/><Relationship Id="rId16" Type="http://schemas.openxmlformats.org/officeDocument/2006/relationships/image" Target="../media/image3.sv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math/numeration/nombreschiffres.php" TargetMode="External"/><Relationship Id="rId11" Type="http://schemas.openxmlformats.org/officeDocument/2006/relationships/hyperlink" Target="https://www.logicieleducatif.fr/fiches/les-jours-de-la-semaine-fiches-etiquettes/jours-semaine-fiche-01.pdf" TargetMode="External"/><Relationship Id="rId5" Type="http://schemas.openxmlformats.org/officeDocument/2006/relationships/hyperlink" Target="https://www.logicieleducatif.fr/fiches/fiches-numeration#rangement-de-nombres-dans-l-ordre-croissant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logicieleducatif.fr/jeu/qui-est-ce-garcons" TargetMode="External"/><Relationship Id="rId19" Type="http://schemas.openxmlformats.org/officeDocument/2006/relationships/image" Target="../media/image6.png"/><Relationship Id="rId4" Type="http://schemas.openxmlformats.org/officeDocument/2006/relationships/hyperlink" Target="https://www.logicieleducatif.fr/jeux/domaine/les-sons" TargetMode="External"/><Relationship Id="rId9" Type="http://schemas.openxmlformats.org/officeDocument/2006/relationships/hyperlink" Target="https://www.logicieleducatif.fr/fiches/qui-est-ce-les-garcons-version-1/qui-est-ce-garcon-facile.pdf" TargetMode="External"/><Relationship Id="rId14" Type="http://schemas.openxmlformats.org/officeDocument/2006/relationships/image" Target="../media/image1.png"/><Relationship Id="rId2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558949"/>
              </p:ext>
            </p:extLst>
          </p:nvPr>
        </p:nvGraphicFramePr>
        <p:xfrm>
          <a:off x="52251" y="487013"/>
          <a:ext cx="7226950" cy="7536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224703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Jeu : Gagner la coupe pour les activités 1, 2 et 4 (en option : la 5)</a:t>
                      </a: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Il est possible de choisir un autre son que le [a] en allant 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  <a:hlinkClick r:id="rId4"/>
                        </a:rPr>
                        <a:t>sur cette page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Faire l’activité en 2 temps si elle s’avère trop longue.</a:t>
                      </a: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Français : lecture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hlinkClick r:id="rId6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Choisir le niveau CP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rangement en ordre croissant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 err="1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Cacul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: rendre la monnaie sur 10€ (compléments à 10)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05387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Fiche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123422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Fiche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1 puis 2 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résoudre une addition (sans retenue) posée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 (mots)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CP - 4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11" name="Graphique 10" descr="Ampoule et engrenage">
            <a:extLst>
              <a:ext uri="{FF2B5EF4-FFF2-40B4-BE49-F238E27FC236}">
                <a16:creationId xmlns:a16="http://schemas.microsoft.com/office/drawing/2014/main" id="{45902B16-3880-415E-B453-20EAC113BD0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039937" y="2258582"/>
            <a:ext cx="168444" cy="168444"/>
          </a:xfrm>
          <a:prstGeom prst="rect">
            <a:avLst/>
          </a:prstGeom>
        </p:spPr>
      </p:pic>
      <p:pic>
        <p:nvPicPr>
          <p:cNvPr id="15" name="Graphique 14" descr="Ampoule et engrenage">
            <a:extLst>
              <a:ext uri="{FF2B5EF4-FFF2-40B4-BE49-F238E27FC236}">
                <a16:creationId xmlns:a16="http://schemas.microsoft.com/office/drawing/2014/main" id="{3C21CDDD-4644-4C77-A492-69121600747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039937" y="2701495"/>
            <a:ext cx="168444" cy="16844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B1CAC8E1-45DF-4F1C-8DC2-D14C9F87B03B}"/>
              </a:ext>
            </a:extLst>
          </p:cNvPr>
          <p:cNvSpPr txBox="1"/>
          <p:nvPr/>
        </p:nvSpPr>
        <p:spPr>
          <a:xfrm>
            <a:off x="209297" y="946594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3h40</a:t>
            </a:r>
          </a:p>
        </p:txBody>
      </p:sp>
      <p:pic>
        <p:nvPicPr>
          <p:cNvPr id="10" name="Image 9">
            <a:hlinkClick r:id="rId3"/>
            <a:extLst>
              <a:ext uri="{FF2B5EF4-FFF2-40B4-BE49-F238E27FC236}">
                <a16:creationId xmlns:a16="http://schemas.microsoft.com/office/drawing/2014/main" id="{DE140BAF-D702-4DF3-BEBE-F2360654C44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81375" y="1442637"/>
            <a:ext cx="1045209" cy="6968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Rangement de nombres en ordre croissant">
            <a:hlinkClick r:id="rId7"/>
            <a:extLst>
              <a:ext uri="{FF2B5EF4-FFF2-40B4-BE49-F238E27FC236}">
                <a16:creationId xmlns:a16="http://schemas.microsoft.com/office/drawing/2014/main" id="{2CEDBFDA-0D11-479B-9AAE-2B3E5B4B8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30" y="3246923"/>
            <a:ext cx="1079654" cy="7197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>
            <a:hlinkClick r:id="rId8"/>
            <a:extLst>
              <a:ext uri="{FF2B5EF4-FFF2-40B4-BE49-F238E27FC236}">
                <a16:creationId xmlns:a16="http://schemas.microsoft.com/office/drawing/2014/main" id="{FD2D99B8-8011-48A8-BFB4-563D7481BBA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6930" y="4095620"/>
            <a:ext cx="1079654" cy="7197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Image 12">
            <a:hlinkClick r:id="rId10"/>
            <a:extLst>
              <a:ext uri="{FF2B5EF4-FFF2-40B4-BE49-F238E27FC236}">
                <a16:creationId xmlns:a16="http://schemas.microsoft.com/office/drawing/2014/main" id="{A45E905C-B47E-4BF5-835A-7D5182975FB5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49543" y="5074172"/>
            <a:ext cx="1108869" cy="7392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Image 13">
            <a:hlinkClick r:id="rId13"/>
            <a:extLst>
              <a:ext uri="{FF2B5EF4-FFF2-40B4-BE49-F238E27FC236}">
                <a16:creationId xmlns:a16="http://schemas.microsoft.com/office/drawing/2014/main" id="{62113561-6419-4811-9F1A-9425E9F991D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81373" y="7242507"/>
            <a:ext cx="1045211" cy="6968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Les jours de la semaine">
            <a:hlinkClick r:id="rId12"/>
            <a:extLst>
              <a:ext uri="{FF2B5EF4-FFF2-40B4-BE49-F238E27FC236}">
                <a16:creationId xmlns:a16="http://schemas.microsoft.com/office/drawing/2014/main" id="{6AD7FBE7-8BFA-4E0B-A816-0BA4C8A58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42" y="6149841"/>
            <a:ext cx="1127370" cy="7515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</TotalTime>
  <Words>157</Words>
  <Application>Microsoft Office PowerPoint</Application>
  <PresentationFormat>Personnalisé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travail cp 4</dc:title>
  <dc:creator>logicieleducatif.fr</dc:creator>
  <cp:keywords>cp plan de travail;plan travail 1 et 2 cp</cp:keywords>
  <cp:lastModifiedBy>Creaplisco</cp:lastModifiedBy>
  <cp:revision>53</cp:revision>
  <cp:lastPrinted>2020-03-14T10:06:30Z</cp:lastPrinted>
  <dcterms:created xsi:type="dcterms:W3CDTF">2020-03-14T09:06:53Z</dcterms:created>
  <dcterms:modified xsi:type="dcterms:W3CDTF">2023-09-04T16:50:28Z</dcterms:modified>
</cp:coreProperties>
</file>