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comparaison-de-nombres/comparaison-de-nombres-cp-01.pdf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hyperlink" Target="https://www.logicieleducatif.fr/jeu/association-de-mots-fruits-et-legumes" TargetMode="External"/><Relationship Id="rId7" Type="http://schemas.openxmlformats.org/officeDocument/2006/relationships/hyperlink" Target="https://www.logicieleducatif.fr/jeux/domaine/mathematiques" TargetMode="External"/><Relationship Id="rId12" Type="http://schemas.openxmlformats.org/officeDocument/2006/relationships/hyperlink" Target="https://www.logicieleducatif.fr/jeu/jeu-de-kim" TargetMode="External"/><Relationship Id="rId17" Type="http://schemas.openxmlformats.org/officeDocument/2006/relationships/image" Target="../media/image5.png"/><Relationship Id="rId2" Type="http://schemas.openxmlformats.org/officeDocument/2006/relationships/hyperlink" Target="https://www.logicieleducatif.fr/jeu/lecture-consignes-maison-1" TargetMode="Externa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un-ou-une/un-une-fruits.pdf" TargetMode="External"/><Relationship Id="rId11" Type="http://schemas.openxmlformats.org/officeDocument/2006/relationships/hyperlink" Target="https://www.logicieleducatif.fr/jeu/comparaisons-de-nombres" TargetMode="External"/><Relationship Id="rId5" Type="http://schemas.openxmlformats.org/officeDocument/2006/relationships/hyperlink" Target="https://www.logicieleducatif.fr/fiches/un-ou-une/un-une-animaux.pdf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www.logicieleducatif.fr/fiches/comparaison-de-nombres/comparaison-de-nombres-cp-03.pdf" TargetMode="External"/><Relationship Id="rId19" Type="http://schemas.openxmlformats.org/officeDocument/2006/relationships/image" Target="../media/image7.png"/><Relationship Id="rId4" Type="http://schemas.openxmlformats.org/officeDocument/2006/relationships/hyperlink" Target="https://www.logicieleducatif.fr/fiches/fiches-sur-le-son-f/son-f-mots-fleches.pdf" TargetMode="External"/><Relationship Id="rId9" Type="http://schemas.openxmlformats.org/officeDocument/2006/relationships/hyperlink" Target="https://www.logicieleducatif.fr/fiches/comparaison-de-nombres/comparaison-de-nombres-cp-02.pdf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156516"/>
              </p:ext>
            </p:extLst>
          </p:nvPr>
        </p:nvGraphicFramePr>
        <p:xfrm>
          <a:off x="52251" y="487013"/>
          <a:ext cx="7226950" cy="742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100285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Ajuster les paramètres en fonction du niveau et des besoins de l’élève,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adaptée aux jeunes lecteurs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au moins 2 série (3 pour les plus rapides)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Lecture de mots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120022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Mots fléchés (fiche)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écriture de mots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5"/>
                        </a:rPr>
                        <a:t>Fiche animaux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Fiche maison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Les thèmes fruits et véhicules sont également disponibles en téléchargement sous le jeu.</a:t>
                      </a:r>
                      <a:endParaRPr lang="fr-FR" sz="8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Grammaire : distinction féminin masculin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1 et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additifs simples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 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Fiche 3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1 à 69 ou 1 à 99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Comparaisons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Commence l’entraînement en augmentant les paramètres progressivement.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Tente le mode parcours !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Mémorisation, discrimination visuelle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78731" y="34060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CP - 3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2"/>
            <a:extLst>
              <a:ext uri="{FF2B5EF4-FFF2-40B4-BE49-F238E27FC236}">
                <a16:creationId xmlns:a16="http://schemas.microsoft.com/office/drawing/2014/main" id="{864584BC-0823-4F5A-B123-86901BA1A0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4231" y="933450"/>
            <a:ext cx="1083469" cy="722313"/>
          </a:xfrm>
          <a:prstGeom prst="rect">
            <a:avLst/>
          </a:prstGeom>
        </p:spPr>
      </p:pic>
      <p:pic>
        <p:nvPicPr>
          <p:cNvPr id="3" name="Image 2">
            <a:hlinkClick r:id="rId3"/>
            <a:extLst>
              <a:ext uri="{FF2B5EF4-FFF2-40B4-BE49-F238E27FC236}">
                <a16:creationId xmlns:a16="http://schemas.microsoft.com/office/drawing/2014/main" id="{2507C491-6E22-4B9E-82CC-7FC3D1D4A83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4231" y="1924050"/>
            <a:ext cx="1083469" cy="722313"/>
          </a:xfrm>
          <a:prstGeom prst="rect">
            <a:avLst/>
          </a:prstGeom>
        </p:spPr>
      </p:pic>
      <p:pic>
        <p:nvPicPr>
          <p:cNvPr id="6" name="Image 5">
            <a:hlinkClick r:id="rId4"/>
            <a:extLst>
              <a:ext uri="{FF2B5EF4-FFF2-40B4-BE49-F238E27FC236}">
                <a16:creationId xmlns:a16="http://schemas.microsoft.com/office/drawing/2014/main" id="{6776D10B-650E-465E-A9A0-11FD6B85AEE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50131" y="2914650"/>
            <a:ext cx="600869" cy="86625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DF07BB5-B09A-4594-927B-9B22F45D10B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4231" y="4049190"/>
            <a:ext cx="1083469" cy="722313"/>
          </a:xfrm>
          <a:prstGeom prst="rect">
            <a:avLst/>
          </a:prstGeom>
        </p:spPr>
      </p:pic>
      <p:pic>
        <p:nvPicPr>
          <p:cNvPr id="8" name="Image 7">
            <a:hlinkClick r:id="rId7"/>
            <a:extLst>
              <a:ext uri="{FF2B5EF4-FFF2-40B4-BE49-F238E27FC236}">
                <a16:creationId xmlns:a16="http://schemas.microsoft.com/office/drawing/2014/main" id="{AC3D3D24-9F5E-4A25-8F53-2996D9AC7897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4231" y="5073440"/>
            <a:ext cx="1083469" cy="722313"/>
          </a:xfrm>
          <a:prstGeom prst="rect">
            <a:avLst/>
          </a:prstGeom>
        </p:spPr>
      </p:pic>
      <p:pic>
        <p:nvPicPr>
          <p:cNvPr id="9" name="Image 8">
            <a:hlinkClick r:id="rId11"/>
            <a:extLst>
              <a:ext uri="{FF2B5EF4-FFF2-40B4-BE49-F238E27FC236}">
                <a16:creationId xmlns:a16="http://schemas.microsoft.com/office/drawing/2014/main" id="{1F0878DE-1FAA-413C-9E35-6926629001D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34231" y="5922707"/>
            <a:ext cx="1083469" cy="722313"/>
          </a:xfrm>
          <a:prstGeom prst="rect">
            <a:avLst/>
          </a:prstGeom>
        </p:spPr>
      </p:pic>
      <p:pic>
        <p:nvPicPr>
          <p:cNvPr id="10" name="Image 9">
            <a:hlinkClick r:id="rId12"/>
            <a:extLst>
              <a:ext uri="{FF2B5EF4-FFF2-40B4-BE49-F238E27FC236}">
                <a16:creationId xmlns:a16="http://schemas.microsoft.com/office/drawing/2014/main" id="{6F6BF93A-D215-4ED2-8695-1AA80489ED0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18356" y="6924374"/>
            <a:ext cx="1123950" cy="7493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A28DC734-E15B-41D6-8632-302B65A9642B}"/>
              </a:ext>
            </a:extLst>
          </p:cNvPr>
          <p:cNvSpPr txBox="1"/>
          <p:nvPr/>
        </p:nvSpPr>
        <p:spPr>
          <a:xfrm>
            <a:off x="336297" y="8773100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3h10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565</TotalTime>
  <Words>166</Words>
  <Application>Microsoft Office PowerPoint</Application>
  <PresentationFormat>Personnalisé</PresentationFormat>
  <Paragraphs>51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 3 - plan de travail</dc:title>
  <dc:creator>logicieleducatif.fr</dc:creator>
  <cp:keywords>cp plan de travail;plan travail 1 et 2 cp</cp:keywords>
  <cp:lastModifiedBy>Creaplisco</cp:lastModifiedBy>
  <cp:revision>49</cp:revision>
  <cp:lastPrinted>2020-03-14T10:06:30Z</cp:lastPrinted>
  <dcterms:created xsi:type="dcterms:W3CDTF">2020-03-14T09:06:53Z</dcterms:created>
  <dcterms:modified xsi:type="dcterms:W3CDTF">2023-09-04T16:23:46Z</dcterms:modified>
</cp:coreProperties>
</file>