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compte-les-boules-jusqu-a-100" TargetMode="External"/><Relationship Id="rId13" Type="http://schemas.openxmlformats.org/officeDocument/2006/relationships/image" Target="../media/image2.png"/><Relationship Id="rId18" Type="http://schemas.openxmlformats.org/officeDocument/2006/relationships/image" Target="../media/image7.png"/><Relationship Id="rId3" Type="http://schemas.openxmlformats.org/officeDocument/2006/relationships/hyperlink" Target="https://www.logicieleducatif.fr/jeu/lecture-le-son-a" TargetMode="External"/><Relationship Id="rId7" Type="http://schemas.openxmlformats.org/officeDocument/2006/relationships/hyperlink" Target="https://www.logicieleducatif.fr/fiches/fiches-numeration-cubes-et-picbilles/numeration_compte100.pdf" TargetMode="Externa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hyperlink" Target="https://www.logicieleducatif.fr/fiches/les-sons-simples#le-son-a" TargetMode="External"/><Relationship Id="rId16" Type="http://schemas.openxmlformats.org/officeDocument/2006/relationships/image" Target="../media/image5.png"/><Relationship Id="rId20" Type="http://schemas.openxmlformats.org/officeDocument/2006/relationships/image" Target="../media/image9.sv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fiches-numeration-cubes-et-picbilles/numeration_compte69.pdf" TargetMode="External"/><Relationship Id="rId11" Type="http://schemas.openxmlformats.org/officeDocument/2006/relationships/hyperlink" Target="https://www.logicieleducatif.fr/jeu/ecris-tes-1ers-mots" TargetMode="External"/><Relationship Id="rId5" Type="http://schemas.openxmlformats.org/officeDocument/2006/relationships/hyperlink" Target="https://www.logicieleducatif.fr/jeu/nombres-en-chiffres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www.logicieleducatif.fr/fiches/additions-en-colonnes-2-chiffres-sans-retenue/additions-en-colonnes-sans-retenue-1-cp.pdf" TargetMode="External"/><Relationship Id="rId19" Type="http://schemas.openxmlformats.org/officeDocument/2006/relationships/image" Target="../media/image8.png"/><Relationship Id="rId4" Type="http://schemas.openxmlformats.org/officeDocument/2006/relationships/hyperlink" Target="https://www.logicieleducatif.fr/jeux/domaine/les-sons" TargetMode="External"/><Relationship Id="rId9" Type="http://schemas.openxmlformats.org/officeDocument/2006/relationships/hyperlink" Target="https://www.logicieleducatif.fr/jeu/euros-preparer-la-monnaie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597570"/>
              </p:ext>
            </p:extLst>
          </p:nvPr>
        </p:nvGraphicFramePr>
        <p:xfrm>
          <a:off x="52251" y="487013"/>
          <a:ext cx="7226950" cy="8216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224703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 sur le son A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Jeu : Gagner la coupe pour les activités 1, 2 et 4 (en option : la 5)</a:t>
                      </a: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Il est possible de choisir un autre son que le [a] en allant 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  <a:hlinkClick r:id="rId4"/>
                        </a:rPr>
                        <a:t>sur cette page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Faire l’activité en 2 temps si elle s’avère trop longue.</a:t>
                      </a: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Français : lecture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Choisir le niveau CP</a:t>
                      </a: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Texte + Son</a:t>
                      </a: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10 nombres à écrire 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écriture des nombres en chiffres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Fiche 1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Fiche 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Régler les paramètres de 1 à 100 (à ajuster en fonction des acquis de l’élève).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Objectif : gagner 5 étoiles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Numération : dénombrer quantités </a:t>
                      </a:r>
                      <a:r>
                        <a:rPr lang="fr-FR" sz="1050" dirty="0" err="1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inf</a:t>
                      </a: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à 100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17656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le niveau 1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Objectif : 16/20 minimum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en utilisant la monnaie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123422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Additions en colonne sans retenue (fiche)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12 additions (sans retenues) posées à résoudre 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 : résoudre une addition (sans retenue) posée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Option : 5 mots à trouver</a:t>
                      </a: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Eventuellement, supprimer les lettres qui pose problème à l’élève (en page d’accueil du jeu)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Lecture/écriture : écrire des mots simples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</a:t>
            </a:r>
            <a:r>
              <a:rPr lang="fr-FR">
                <a:latin typeface="AdimesDB" panose="00000400000000000000" pitchFamily="2" charset="0"/>
              </a:rPr>
              <a:t>de travail CP - 2</a:t>
            </a:r>
            <a:endParaRPr lang="fr-FR" dirty="0">
              <a:latin typeface="AdimesDB" panose="00000400000000000000" pitchFamily="2" charset="0"/>
            </a:endParaRP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5"/>
            <a:extLst>
              <a:ext uri="{FF2B5EF4-FFF2-40B4-BE49-F238E27FC236}">
                <a16:creationId xmlns:a16="http://schemas.microsoft.com/office/drawing/2014/main" id="{2E09EA7D-38EB-417C-801D-191756DC129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0742" y="3214212"/>
            <a:ext cx="1108869" cy="739246"/>
          </a:xfrm>
          <a:prstGeom prst="rect">
            <a:avLst/>
          </a:prstGeom>
        </p:spPr>
      </p:pic>
      <p:pic>
        <p:nvPicPr>
          <p:cNvPr id="3" name="Image 2">
            <a:hlinkClick r:id="rId8"/>
            <a:extLst>
              <a:ext uri="{FF2B5EF4-FFF2-40B4-BE49-F238E27FC236}">
                <a16:creationId xmlns:a16="http://schemas.microsoft.com/office/drawing/2014/main" id="{15DD9041-B47A-4F21-8AFC-A380EACE6D7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70742" y="4305357"/>
            <a:ext cx="1108869" cy="739246"/>
          </a:xfrm>
          <a:prstGeom prst="rect">
            <a:avLst/>
          </a:prstGeom>
        </p:spPr>
      </p:pic>
      <p:pic>
        <p:nvPicPr>
          <p:cNvPr id="6" name="Image 5">
            <a:hlinkClick r:id="rId9"/>
            <a:extLst>
              <a:ext uri="{FF2B5EF4-FFF2-40B4-BE49-F238E27FC236}">
                <a16:creationId xmlns:a16="http://schemas.microsoft.com/office/drawing/2014/main" id="{41D23D52-64FA-4D1E-B4B2-6EB73308A18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46930" y="5532948"/>
            <a:ext cx="1108869" cy="739246"/>
          </a:xfrm>
          <a:prstGeom prst="rect">
            <a:avLst/>
          </a:prstGeom>
        </p:spPr>
      </p:pic>
      <p:pic>
        <p:nvPicPr>
          <p:cNvPr id="7" name="Image 6">
            <a:hlinkClick r:id="rId10"/>
            <a:extLst>
              <a:ext uri="{FF2B5EF4-FFF2-40B4-BE49-F238E27FC236}">
                <a16:creationId xmlns:a16="http://schemas.microsoft.com/office/drawing/2014/main" id="{BED6E009-73B8-49D9-ABA5-8181B954CB2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05676" y="6544910"/>
            <a:ext cx="732949" cy="1044452"/>
          </a:xfrm>
          <a:prstGeom prst="rect">
            <a:avLst/>
          </a:prstGeom>
        </p:spPr>
      </p:pic>
      <p:pic>
        <p:nvPicPr>
          <p:cNvPr id="8" name="Image 7">
            <a:hlinkClick r:id="rId11"/>
            <a:extLst>
              <a:ext uri="{FF2B5EF4-FFF2-40B4-BE49-F238E27FC236}">
                <a16:creationId xmlns:a16="http://schemas.microsoft.com/office/drawing/2014/main" id="{CF4C5937-ACAD-4FCB-8FA4-6692A0ADD9F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17715" y="7838450"/>
            <a:ext cx="1108869" cy="739246"/>
          </a:xfrm>
          <a:prstGeom prst="rect">
            <a:avLst/>
          </a:prstGeom>
        </p:spPr>
      </p:pic>
      <p:pic>
        <p:nvPicPr>
          <p:cNvPr id="9" name="Image 8">
            <a:hlinkClick r:id="rId3"/>
            <a:extLst>
              <a:ext uri="{FF2B5EF4-FFF2-40B4-BE49-F238E27FC236}">
                <a16:creationId xmlns:a16="http://schemas.microsoft.com/office/drawing/2014/main" id="{8861825F-991D-4472-B36A-0B648637FA9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39310" y="1573078"/>
            <a:ext cx="1116489" cy="744326"/>
          </a:xfrm>
          <a:prstGeom prst="rect">
            <a:avLst/>
          </a:prstGeom>
        </p:spPr>
      </p:pic>
      <p:pic>
        <p:nvPicPr>
          <p:cNvPr id="11" name="Graphique 10" descr="Ampoule et engrenage">
            <a:extLst>
              <a:ext uri="{FF2B5EF4-FFF2-40B4-BE49-F238E27FC236}">
                <a16:creationId xmlns:a16="http://schemas.microsoft.com/office/drawing/2014/main" id="{45902B16-3880-415E-B453-20EAC113BD0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039937" y="2258582"/>
            <a:ext cx="168444" cy="168444"/>
          </a:xfrm>
          <a:prstGeom prst="rect">
            <a:avLst/>
          </a:prstGeom>
        </p:spPr>
      </p:pic>
      <p:pic>
        <p:nvPicPr>
          <p:cNvPr id="15" name="Graphique 14" descr="Ampoule et engrenage">
            <a:extLst>
              <a:ext uri="{FF2B5EF4-FFF2-40B4-BE49-F238E27FC236}">
                <a16:creationId xmlns:a16="http://schemas.microsoft.com/office/drawing/2014/main" id="{3C21CDDD-4644-4C77-A492-69121600747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039937" y="2701495"/>
            <a:ext cx="168444" cy="16844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B1CAC8E1-45DF-4F1C-8DC2-D14C9F87B03B}"/>
              </a:ext>
            </a:extLst>
          </p:cNvPr>
          <p:cNvSpPr txBox="1"/>
          <p:nvPr/>
        </p:nvSpPr>
        <p:spPr>
          <a:xfrm>
            <a:off x="209297" y="946594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3h40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236</Words>
  <Application>Microsoft Office PowerPoint</Application>
  <PresentationFormat>Personnalisé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cp 2</dc:title>
  <dc:creator>logicieleducatif.fr</dc:creator>
  <cp:keywords>cp plan de travail;plan travail 1 et 2 cp</cp:keywords>
  <cp:lastModifiedBy>Creaplisco</cp:lastModifiedBy>
  <cp:revision>50</cp:revision>
  <cp:lastPrinted>2020-03-14T10:06:30Z</cp:lastPrinted>
  <dcterms:created xsi:type="dcterms:W3CDTF">2020-03-14T09:06:53Z</dcterms:created>
  <dcterms:modified xsi:type="dcterms:W3CDTF">2023-09-04T15:21:06Z</dcterms:modified>
</cp:coreProperties>
</file>