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les-problemes-de-cp/problemes-cp-additions.pdf" TargetMode="External"/><Relationship Id="rId13" Type="http://schemas.openxmlformats.org/officeDocument/2006/relationships/hyperlink" Target="https://www.logicieleducatif.fr/fiches/fiches-d-ecriture-les-voyelles/i.pdf" TargetMode="External"/><Relationship Id="rId18" Type="http://schemas.openxmlformats.org/officeDocument/2006/relationships/hyperlink" Target="https://www.logicieleducatif.fr/jeu/les-sons-composes-de-deux-lettres-ou-on-an-oi" TargetMode="External"/><Relationship Id="rId3" Type="http://schemas.openxmlformats.org/officeDocument/2006/relationships/hyperlink" Target="https://www.logicieleducatif.fr/fiches/fiches-numeration-cubes-et-picbilles/numeration-cubes-fiches-2b.pdf" TargetMode="External"/><Relationship Id="rId21" Type="http://schemas.openxmlformats.org/officeDocument/2006/relationships/image" Target="../media/image3.png"/><Relationship Id="rId7" Type="http://schemas.openxmlformats.org/officeDocument/2006/relationships/hyperlink" Target="https://www.logicieleducatif.fr/jeu/les-complements-a-10" TargetMode="External"/><Relationship Id="rId12" Type="http://schemas.openxmlformats.org/officeDocument/2006/relationships/hyperlink" Target="https://www.logicieleducatif.fr/fiches/fiches-d-ecriture-les-voyelles/e.pdf" TargetMode="External"/><Relationship Id="rId17" Type="http://schemas.openxmlformats.org/officeDocument/2006/relationships/hyperlink" Target="https://www.logicieleducatif.fr/fiches/les-sons-complexes-an-oi-ou-on/les-sons-an-oi-ou-on-cp-fiche-02.pdf" TargetMode="External"/><Relationship Id="rId25" Type="http://schemas.openxmlformats.org/officeDocument/2006/relationships/image" Target="../media/image7.png"/><Relationship Id="rId2" Type="http://schemas.openxmlformats.org/officeDocument/2006/relationships/hyperlink" Target="https://www.logicieleducatif.fr/fiches/fiches-numeration-cubes-et-picbilles/numeration-cubes-fiches-1.pdf" TargetMode="External"/><Relationship Id="rId16" Type="http://schemas.openxmlformats.org/officeDocument/2006/relationships/hyperlink" Target="https://www.logicieleducatif.fr/fiches/les-sons-complexes-an-oi-ou-on/les-sons-an-oi-ou-on-cp-fiche-01.pdf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les-complements-a-10/complements-a-10-fiche-02-couleur.pdf" TargetMode="External"/><Relationship Id="rId11" Type="http://schemas.openxmlformats.org/officeDocument/2006/relationships/hyperlink" Target="https://www.logicieleducatif.fr/fiches/fiches-d-ecriture-les-voyelles/a.pdf" TargetMode="External"/><Relationship Id="rId24" Type="http://schemas.openxmlformats.org/officeDocument/2006/relationships/image" Target="../media/image6.png"/><Relationship Id="rId5" Type="http://schemas.openxmlformats.org/officeDocument/2006/relationships/hyperlink" Target="https://www.logicieleducatif.fr/fiches/les-complements-a-10/complements-a-10-fiche-01-couleur.pdf" TargetMode="External"/><Relationship Id="rId15" Type="http://schemas.openxmlformats.org/officeDocument/2006/relationships/hyperlink" Target="https://www.logicieleducatif.fr/jeu/ecriture-de-lettres-et-discrimination-visuelle" TargetMode="External"/><Relationship Id="rId23" Type="http://schemas.openxmlformats.org/officeDocument/2006/relationships/image" Target="../media/image5.png"/><Relationship Id="rId10" Type="http://schemas.openxmlformats.org/officeDocument/2006/relationships/hyperlink" Target="https://www.logicieleducatif.fr/jeu/les-figures-geometriques" TargetMode="External"/><Relationship Id="rId19" Type="http://schemas.openxmlformats.org/officeDocument/2006/relationships/image" Target="../media/image1.png"/><Relationship Id="rId4" Type="http://schemas.openxmlformats.org/officeDocument/2006/relationships/hyperlink" Target="https://www.logicieleducatif.fr/jeu/numeration-avec-les-cubes-et-les-picbilles" TargetMode="External"/><Relationship Id="rId9" Type="http://schemas.openxmlformats.org/officeDocument/2006/relationships/hyperlink" Target="https://www.logicieleducatif.fr/jeu/problemes-cp" TargetMode="External"/><Relationship Id="rId14" Type="http://schemas.openxmlformats.org/officeDocument/2006/relationships/hyperlink" Target="https://www.logicieleducatif.fr/fiches/fiches-d-ecriture-les-voyelles/o.pdf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076129"/>
              </p:ext>
            </p:extLst>
          </p:nvPr>
        </p:nvGraphicFramePr>
        <p:xfrm>
          <a:off x="52251" y="487013"/>
          <a:ext cx="7226950" cy="7437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103799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Fiche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2 parties avec la tranche 1-99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partie 1 : cocher </a:t>
                      </a:r>
                      <a:r>
                        <a:rPr lang="fr-FR" sz="11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Lus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partie 2 : cocher </a:t>
                      </a:r>
                      <a:r>
                        <a:rPr lang="fr-FR" sz="11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Entendus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rassembler des quantités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4311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Fiche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Fiche 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compléments à 10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101303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 problèmes additions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‘Additions’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: problèmes de </a:t>
                      </a:r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cp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 (additions)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13816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 figures géométriques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Faire le niveau 1 (minimum : 8/10)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 : les figures géométriques simples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137348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Le A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Le 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Le I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Le O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 Gagner les coupes a-e-i-o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Ecriture / discrimination de lettres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51694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6"/>
                        </a:rPr>
                        <a:t>Fiche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7"/>
                        </a:rPr>
                        <a:t>Fiche 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8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distinction des sons ou-on-</a:t>
                      </a:r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oi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-an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</a:t>
            </a:r>
            <a:r>
              <a:rPr lang="fr-FR">
                <a:latin typeface="AdimesDB" panose="00000400000000000000" pitchFamily="2" charset="0"/>
              </a:rPr>
              <a:t>CP - 1</a:t>
            </a:r>
            <a:endParaRPr lang="fr-FR" dirty="0">
              <a:latin typeface="AdimesDB" panose="00000400000000000000" pitchFamily="2" charset="0"/>
            </a:endParaRP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4"/>
            <a:extLst>
              <a:ext uri="{FF2B5EF4-FFF2-40B4-BE49-F238E27FC236}">
                <a16:creationId xmlns:a16="http://schemas.microsoft.com/office/drawing/2014/main" id="{E1478F6B-7370-4963-A959-0C8B10B3786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55935" y="976878"/>
            <a:ext cx="1058069" cy="7053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7"/>
            <a:extLst>
              <a:ext uri="{FF2B5EF4-FFF2-40B4-BE49-F238E27FC236}">
                <a16:creationId xmlns:a16="http://schemas.microsoft.com/office/drawing/2014/main" id="{F6A688F4-9812-4487-BEEB-41F62018E42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5478" y="2061129"/>
            <a:ext cx="1058069" cy="7053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9"/>
            <a:extLst>
              <a:ext uri="{FF2B5EF4-FFF2-40B4-BE49-F238E27FC236}">
                <a16:creationId xmlns:a16="http://schemas.microsoft.com/office/drawing/2014/main" id="{6D0C2306-1F0E-4F4A-ADB7-325EFA3AFFDA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09089" y="3140199"/>
            <a:ext cx="1119188" cy="7461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10"/>
            <a:extLst>
              <a:ext uri="{FF2B5EF4-FFF2-40B4-BE49-F238E27FC236}">
                <a16:creationId xmlns:a16="http://schemas.microsoft.com/office/drawing/2014/main" id="{87FCB471-8F84-4DA5-95BC-B83283BE7C24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09089" y="4216867"/>
            <a:ext cx="1119188" cy="7461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15"/>
            <a:extLst>
              <a:ext uri="{FF2B5EF4-FFF2-40B4-BE49-F238E27FC236}">
                <a16:creationId xmlns:a16="http://schemas.microsoft.com/office/drawing/2014/main" id="{39CF440D-4897-417D-A616-A4AF23D6FCB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88329" y="5410006"/>
            <a:ext cx="1193283" cy="7955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8"/>
            <a:extLst>
              <a:ext uri="{FF2B5EF4-FFF2-40B4-BE49-F238E27FC236}">
                <a16:creationId xmlns:a16="http://schemas.microsoft.com/office/drawing/2014/main" id="{DC363CA2-EFDB-47C6-88A1-CB160EF63E2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92023" y="6629472"/>
            <a:ext cx="1193283" cy="7955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62F1075F-9CB9-40D7-A8C0-54DD9989423A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3h10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</TotalTime>
  <Words>151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CP- jours 1 et 2 - plan de travail</dc:title>
  <dc:creator>logicieleducatif.fr</dc:creator>
  <cp:keywords>cp plan de travail;plan travail 1 et 2 cp</cp:keywords>
  <cp:lastModifiedBy>Creaplisco</cp:lastModifiedBy>
  <cp:revision>54</cp:revision>
  <cp:lastPrinted>2020-03-14T10:06:30Z</cp:lastPrinted>
  <dcterms:created xsi:type="dcterms:W3CDTF">2020-03-14T09:06:53Z</dcterms:created>
  <dcterms:modified xsi:type="dcterms:W3CDTF">2023-09-04T15:16:58Z</dcterms:modified>
</cp:coreProperties>
</file>