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orthographe-et-est-ai-es-eh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jpeg"/><Relationship Id="rId3" Type="http://schemas.openxmlformats.org/officeDocument/2006/relationships/hyperlink" Target="https://www.logicieleducatif.fr/jeu/nombre-mystere" TargetMode="External"/><Relationship Id="rId7" Type="http://schemas.openxmlformats.org/officeDocument/2006/relationships/hyperlink" Target="https://www.logicieleducatif.fr/fiches/fiches-orthographe#fiches-d-orthographe-et-est-es-ai-eh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jpg"/><Relationship Id="rId2" Type="http://schemas.openxmlformats.org/officeDocument/2006/relationships/hyperlink" Target="https://www.logicieleducatif.fr/jeu/arrondir-des-nombres-decimaux" TargetMode="External"/><Relationship Id="rId16" Type="http://schemas.openxmlformats.org/officeDocument/2006/relationships/image" Target="../media/image5.jpeg"/><Relationship Id="rId20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les/divers/documents/lafouine2.pdf" TargetMode="External"/><Relationship Id="rId11" Type="http://schemas.openxmlformats.org/officeDocument/2006/relationships/hyperlink" Target="https://www.logicieleducatif.fr/jeu/bloque-le-cochon" TargetMode="External"/><Relationship Id="rId5" Type="http://schemas.openxmlformats.org/officeDocument/2006/relationships/hyperlink" Target="https://www.logicieleducatif.fr/files/divers/documents/lafouine1.pdf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s://www.logicieleducatif.fr/jeu/anglais-les-emotions" TargetMode="External"/><Relationship Id="rId19" Type="http://schemas.openxmlformats.org/officeDocument/2006/relationships/image" Target="../media/image8.png"/><Relationship Id="rId4" Type="http://schemas.openxmlformats.org/officeDocument/2006/relationships/hyperlink" Target="https://www.logicieleducatif.fr/jeu/lecture-heure" TargetMode="External"/><Relationship Id="rId9" Type="http://schemas.openxmlformats.org/officeDocument/2006/relationships/hyperlink" Target="https://www.logicieleducatif.fr/jeu/le-chevalier-de-la-programmation" TargetMode="External"/><Relationship Id="rId1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07263"/>
              </p:ext>
            </p:extLst>
          </p:nvPr>
        </p:nvGraphicFramePr>
        <p:xfrm>
          <a:off x="52251" y="487013"/>
          <a:ext cx="7226950" cy="7569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21351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53048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Les décimaux (arrondis)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Compétition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niveaux 6 à 10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de l’heure et problèmes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Commissaire 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Lafouine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Enquêtes 16 à 20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  <a:hlinkClick r:id="rId6"/>
                        </a:rPr>
                        <a:t>Correction</a:t>
                      </a:r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et-est-es-ai-eh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100725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D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13 !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8540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les émotions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2314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Essayer de finir le jeu !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Jeu de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Collège - 8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1B55AE50-9814-4A56-97F7-3BC185D5A483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3h50</a:t>
            </a:r>
          </a:p>
        </p:txBody>
      </p:sp>
      <p:pic>
        <p:nvPicPr>
          <p:cNvPr id="22" name="Image 21">
            <a:hlinkClick r:id="rId9"/>
            <a:extLst>
              <a:ext uri="{FF2B5EF4-FFF2-40B4-BE49-F238E27FC236}">
                <a16:creationId xmlns:a16="http://schemas.microsoft.com/office/drawing/2014/main" id="{C78F5E82-EF63-42A3-8F09-EE7C1EDC5DC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1535" y="5364011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Lecture de l'heure">
            <a:hlinkClick r:id="rId4"/>
            <a:extLst>
              <a:ext uri="{FF2B5EF4-FFF2-40B4-BE49-F238E27FC236}">
                <a16:creationId xmlns:a16="http://schemas.microsoft.com/office/drawing/2014/main" id="{328C86DD-02D0-4E69-A406-696A9B910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52" y="2704437"/>
            <a:ext cx="1158882" cy="7725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arrondir des décimaux">
            <a:hlinkClick r:id="rId2"/>
            <a:extLst>
              <a:ext uri="{FF2B5EF4-FFF2-40B4-BE49-F238E27FC236}">
                <a16:creationId xmlns:a16="http://schemas.microsoft.com/office/drawing/2014/main" id="{AF2A31A6-867D-4011-8DF7-E969BC1D4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52" y="883744"/>
            <a:ext cx="1158882" cy="7725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ombre mystère">
            <a:hlinkClick r:id="rId3"/>
            <a:extLst>
              <a:ext uri="{FF2B5EF4-FFF2-40B4-BE49-F238E27FC236}">
                <a16:creationId xmlns:a16="http://schemas.microsoft.com/office/drawing/2014/main" id="{1DDC5011-B446-42F2-B64C-A974ADFEB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90" y="1765652"/>
            <a:ext cx="1158882" cy="7725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age 23">
            <a:hlinkClick r:id="rId5"/>
            <a:extLst>
              <a:ext uri="{FF2B5EF4-FFF2-40B4-BE49-F238E27FC236}">
                <a16:creationId xmlns:a16="http://schemas.microsoft.com/office/drawing/2014/main" id="{28B87C14-931A-4B1A-8D3D-66919BBAE66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93" y="3633850"/>
            <a:ext cx="697152" cy="687898"/>
          </a:xfrm>
          <a:prstGeom prst="rect">
            <a:avLst/>
          </a:prstGeom>
        </p:spPr>
      </p:pic>
      <p:pic>
        <p:nvPicPr>
          <p:cNvPr id="1032" name="Picture 8" descr="Homophones et est ai eh es">
            <a:hlinkClick r:id="rId8"/>
            <a:extLst>
              <a:ext uri="{FF2B5EF4-FFF2-40B4-BE49-F238E27FC236}">
                <a16:creationId xmlns:a16="http://schemas.microsoft.com/office/drawing/2014/main" id="{D6DBC7ED-365A-448D-B524-D93FFDD38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28" y="4446883"/>
            <a:ext cx="1158882" cy="7725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hlinkClick r:id="rId11"/>
            <a:extLst>
              <a:ext uri="{FF2B5EF4-FFF2-40B4-BE49-F238E27FC236}">
                <a16:creationId xmlns:a16="http://schemas.microsoft.com/office/drawing/2014/main" id="{463EF53B-AC89-4805-B814-F85699DE276A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19569" y="7220783"/>
            <a:ext cx="1158882" cy="7725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4" name="Picture 10" descr="Les émotions en anglais">
            <a:hlinkClick r:id="rId10"/>
            <a:extLst>
              <a:ext uri="{FF2B5EF4-FFF2-40B4-BE49-F238E27FC236}">
                <a16:creationId xmlns:a16="http://schemas.microsoft.com/office/drawing/2014/main" id="{DBBC872D-97FA-40B7-B89E-136F153D9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5" y="6326315"/>
            <a:ext cx="1158882" cy="7725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122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Collège- jour 8 - plan de travail</dc:title>
  <dc:creator>logicieleducatif.fr</dc:creator>
  <cp:keywords>college plan de travail</cp:keywords>
  <cp:lastModifiedBy>Creaplisco</cp:lastModifiedBy>
  <cp:revision>66</cp:revision>
  <cp:lastPrinted>2020-03-14T10:06:30Z</cp:lastPrinted>
  <dcterms:created xsi:type="dcterms:W3CDTF">2020-03-14T09:06:53Z</dcterms:created>
  <dcterms:modified xsi:type="dcterms:W3CDTF">2023-09-05T15:26:50Z</dcterms:modified>
</cp:coreProperties>
</file>