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les/divers/documents/lafouine1.pdf" TargetMode="External"/><Relationship Id="rId13" Type="http://schemas.openxmlformats.org/officeDocument/2006/relationships/hyperlink" Target="https://www.logicieleducatif.fr/fiches/qui-est-ce-anglais/qui-est-ce-anglais-3-difficile.pdf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s://www.logicieleducatif.fr/jeu/file-numerique-serpent-decimaux" TargetMode="External"/><Relationship Id="rId21" Type="http://schemas.openxmlformats.org/officeDocument/2006/relationships/image" Target="../media/image5.jpeg"/><Relationship Id="rId7" Type="http://schemas.openxmlformats.org/officeDocument/2006/relationships/hyperlink" Target="https://www.logicieleducatif.fr/jeu/problemes-temps-duree" TargetMode="External"/><Relationship Id="rId12" Type="http://schemas.openxmlformats.org/officeDocument/2006/relationships/hyperlink" Target="https://www.logicieleducatif.fr/fiches/qui-est-ce-anglais/qui-est-ce-anglais-2-moyen.pdf" TargetMode="External"/><Relationship Id="rId17" Type="http://schemas.openxmlformats.org/officeDocument/2006/relationships/image" Target="../media/image1.png"/><Relationship Id="rId25" Type="http://schemas.openxmlformats.org/officeDocument/2006/relationships/image" Target="../media/image9.jpeg"/><Relationship Id="rId2" Type="http://schemas.openxmlformats.org/officeDocument/2006/relationships/hyperlink" Target="https://www.logicieleducatif.fr/fiches/files-numeriques-du-serpent-nombres-decimaux/file-numerique-nombres-decimaux-college.pdf" TargetMode="External"/><Relationship Id="rId16" Type="http://schemas.openxmlformats.org/officeDocument/2006/relationships/hyperlink" Target="https://www.logicieleducatif.fr/jeu/connexions-de-points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math/calcul/stardoubles.php" TargetMode="External"/><Relationship Id="rId11" Type="http://schemas.openxmlformats.org/officeDocument/2006/relationships/hyperlink" Target="https://www.logicieleducatif.fr/jeu/infinitif-ou-participe-passe-er-ou-e" TargetMode="External"/><Relationship Id="rId24" Type="http://schemas.openxmlformats.org/officeDocument/2006/relationships/image" Target="../media/image8.jpeg"/><Relationship Id="rId5" Type="http://schemas.openxmlformats.org/officeDocument/2006/relationships/hyperlink" Target="https://www.logicieleducatif.fr/fiches/fiches-problemes#fiches-sur-les-problemes-de-temps" TargetMode="External"/><Relationship Id="rId15" Type="http://schemas.openxmlformats.org/officeDocument/2006/relationships/hyperlink" Target="https://www.logicieleducatif.fr/jeu/le-chevalier-de-la-programmation" TargetMode="External"/><Relationship Id="rId23" Type="http://schemas.openxmlformats.org/officeDocument/2006/relationships/image" Target="../media/image7.jpeg"/><Relationship Id="rId10" Type="http://schemas.openxmlformats.org/officeDocument/2006/relationships/hyperlink" Target="https://www.logicieleducatif.fr/fiches/fiches-orthographe#fiches-sur-les-terminaisons-er-e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www.logicieleducatif.fr/jeu/droite-ninja" TargetMode="External"/><Relationship Id="rId9" Type="http://schemas.openxmlformats.org/officeDocument/2006/relationships/hyperlink" Target="https://www.logicieleducatif.fr/files/divers/documents/lafouine2.pdf" TargetMode="External"/><Relationship Id="rId14" Type="http://schemas.openxmlformats.org/officeDocument/2006/relationships/hyperlink" Target="https://www.logicieleducatif.fr/jeu/qui-est-ce-anglais" TargetMode="External"/><Relationship Id="rId2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53012"/>
              </p:ext>
            </p:extLst>
          </p:nvPr>
        </p:nvGraphicFramePr>
        <p:xfrm>
          <a:off x="52251" y="487013"/>
          <a:ext cx="7226950" cy="755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collège décimaux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« dixièmes » puis « centièmes »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décimaux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ê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 dans les 30 premiers de la semaine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droites, segments, demi-droites, parallèles et perpendiculaires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Les problèmes de temps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 à 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9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er/é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5372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5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D6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2314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Jeu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le plus loin possible en 30’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4h30</a:t>
            </a:r>
          </a:p>
        </p:txBody>
      </p:sp>
      <p:pic>
        <p:nvPicPr>
          <p:cNvPr id="22" name="Image 21">
            <a:hlinkClick r:id="rId15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8990" y="6205661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Image 16">
            <a:hlinkClick r:id="rId3"/>
            <a:extLst>
              <a:ext uri="{FF2B5EF4-FFF2-40B4-BE49-F238E27FC236}">
                <a16:creationId xmlns:a16="http://schemas.microsoft.com/office/drawing/2014/main" id="{A5700491-0F71-4D93-BBDE-1F0D5771B07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0119" y="897641"/>
            <a:ext cx="1140707" cy="760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Image 17">
            <a:hlinkClick r:id="rId4"/>
            <a:extLst>
              <a:ext uri="{FF2B5EF4-FFF2-40B4-BE49-F238E27FC236}">
                <a16:creationId xmlns:a16="http://schemas.microsoft.com/office/drawing/2014/main" id="{314552B3-F0CC-4E84-A85B-CCF68DEA978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38939" y="1816417"/>
            <a:ext cx="1120941" cy="747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Problèmes de temps">
            <a:hlinkClick r:id="rId7"/>
            <a:extLst>
              <a:ext uri="{FF2B5EF4-FFF2-40B4-BE49-F238E27FC236}">
                <a16:creationId xmlns:a16="http://schemas.microsoft.com/office/drawing/2014/main" id="{7A8902ED-D4B1-4E45-B6DA-E81A39454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14" y="2719770"/>
            <a:ext cx="1104107" cy="736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 24">
            <a:hlinkClick r:id="rId8"/>
            <a:extLst>
              <a:ext uri="{FF2B5EF4-FFF2-40B4-BE49-F238E27FC236}">
                <a16:creationId xmlns:a16="http://schemas.microsoft.com/office/drawing/2014/main" id="{E7A009DB-1950-40B3-B4A5-9092722259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85" y="3624069"/>
            <a:ext cx="697152" cy="687898"/>
          </a:xfrm>
          <a:prstGeom prst="rect">
            <a:avLst/>
          </a:prstGeom>
        </p:spPr>
      </p:pic>
      <p:pic>
        <p:nvPicPr>
          <p:cNvPr id="8" name="Picture 4" descr="Qui est-ce anglais">
            <a:hlinkClick r:id="rId14"/>
            <a:extLst>
              <a:ext uri="{FF2B5EF4-FFF2-40B4-BE49-F238E27FC236}">
                <a16:creationId xmlns:a16="http://schemas.microsoft.com/office/drawing/2014/main" id="{8B0DC71F-A98E-4B27-8DF2-5867C8892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2" y="5338305"/>
            <a:ext cx="1165335" cy="776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rthographe : er - é">
            <a:hlinkClick r:id="rId11"/>
            <a:extLst>
              <a:ext uri="{FF2B5EF4-FFF2-40B4-BE49-F238E27FC236}">
                <a16:creationId xmlns:a16="http://schemas.microsoft.com/office/drawing/2014/main" id="{ACE93BCB-D5CA-4D70-A3D1-59C325F2E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" y="4474333"/>
            <a:ext cx="1139512" cy="759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nexions de points">
            <a:hlinkClick r:id="rId16"/>
            <a:extLst>
              <a:ext uri="{FF2B5EF4-FFF2-40B4-BE49-F238E27FC236}">
                <a16:creationId xmlns:a16="http://schemas.microsoft.com/office/drawing/2014/main" id="{D0A11BF8-0B12-4C90-9561-D0BFD829C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3" y="7179689"/>
            <a:ext cx="1165335" cy="776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151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7 - plan de travail</dc:title>
  <dc:creator>logicieleducatif.fr</dc:creator>
  <cp:keywords>college plan de travail</cp:keywords>
  <cp:lastModifiedBy>Creaplisco</cp:lastModifiedBy>
  <cp:revision>68</cp:revision>
  <cp:lastPrinted>2020-03-14T10:06:30Z</cp:lastPrinted>
  <dcterms:created xsi:type="dcterms:W3CDTF">2020-03-14T09:06:53Z</dcterms:created>
  <dcterms:modified xsi:type="dcterms:W3CDTF">2023-09-05T15:25:20Z</dcterms:modified>
</cp:coreProperties>
</file>