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fiches/fiches-sur-l-accord-des-adjectifs-qualificatifs/exercices-accord-ajectif-qualificatif-cm.pdf" TargetMode="External"/><Relationship Id="rId13" Type="http://schemas.openxmlformats.org/officeDocument/2006/relationships/image" Target="../media/image3.jpeg"/><Relationship Id="rId18" Type="http://schemas.openxmlformats.org/officeDocument/2006/relationships/image" Target="../media/image8.jpeg"/><Relationship Id="rId3" Type="http://schemas.openxmlformats.org/officeDocument/2006/relationships/hyperlink" Target="https://www.logicieleducatif.fr/jeu/euros-invaders" TargetMode="External"/><Relationship Id="rId7" Type="http://schemas.openxmlformats.org/officeDocument/2006/relationships/hyperlink" Target="https://www.logicieleducatif.fr/files/divers/documents/lafouine2.pdf" TargetMode="External"/><Relationship Id="rId12" Type="http://schemas.openxmlformats.org/officeDocument/2006/relationships/image" Target="../media/image2.png"/><Relationship Id="rId17" Type="http://schemas.openxmlformats.org/officeDocument/2006/relationships/image" Target="../media/image7.jpg"/><Relationship Id="rId2" Type="http://schemas.openxmlformats.org/officeDocument/2006/relationships/hyperlink" Target="https://www.logicieleducatif.fr/jeu/plus-que-parfait" TargetMode="External"/><Relationship Id="rId16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files/divers/documents/lafouine1.pdf" TargetMode="External"/><Relationship Id="rId11" Type="http://schemas.openxmlformats.org/officeDocument/2006/relationships/image" Target="../media/image1.png"/><Relationship Id="rId5" Type="http://schemas.openxmlformats.org/officeDocument/2006/relationships/hyperlink" Target="https://www.logicieleducatif.fr/jeu/orthographe-des-mots-d-usage-mots-flash" TargetMode="External"/><Relationship Id="rId15" Type="http://schemas.openxmlformats.org/officeDocument/2006/relationships/image" Target="../media/image5.png"/><Relationship Id="rId10" Type="http://schemas.openxmlformats.org/officeDocument/2006/relationships/hyperlink" Target="https://www.logicieleducatif.fr/jeu/le-chevalier-de-la-programmation" TargetMode="External"/><Relationship Id="rId4" Type="http://schemas.openxmlformats.org/officeDocument/2006/relationships/hyperlink" Target="https://www.logicieleducatif.fr/jeu/tables-de-divisions-ou-les-tables-de-multiplication-a-l-envers" TargetMode="External"/><Relationship Id="rId9" Type="http://schemas.openxmlformats.org/officeDocument/2006/relationships/hyperlink" Target="https://www.logicieleducatif.fr/jeu/accord-des-adjectifs-qualificatifs" TargetMode="External"/><Relationship Id="rId1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615640"/>
              </p:ext>
            </p:extLst>
          </p:nvPr>
        </p:nvGraphicFramePr>
        <p:xfrm>
          <a:off x="52251" y="487013"/>
          <a:ext cx="7226950" cy="6624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21351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53048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Mettre tous les paramètres au maximum !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Numération : les encadrements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345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calculer des sommes d’argent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Obtenir la médaille d’or pour les tables 2 à 10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tables de divisions (tables de multiplications à l’envers)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5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Choisir le niveau Collège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Orthographe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6"/>
                        </a:rPr>
                        <a:t>Commissaire </a:t>
                      </a:r>
                      <a:r>
                        <a:rPr lang="fr-FR" sz="1100" b="0" i="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6"/>
                        </a:rPr>
                        <a:t>Lafouine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Enquêtes 6 à 10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FR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sym typeface="Wingdings" panose="05000000000000000000" pitchFamily="2" charset="2"/>
                          <a:hlinkClick r:id="rId7"/>
                        </a:rPr>
                        <a:t>Correction</a:t>
                      </a:r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8"/>
                        </a:rPr>
                        <a:t>Fiche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9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Orthographe : accord de l’adjectif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9763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0"/>
                        </a:rPr>
                        <a:t>Le chevalier de la programmation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-&gt; Aller jusqu’au niveau C13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!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B2i : Apprendre la logique de programmation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Collège - 6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sp>
        <p:nvSpPr>
          <p:cNvPr id="16" name="ZoneTexte 15">
            <a:extLst>
              <a:ext uri="{FF2B5EF4-FFF2-40B4-BE49-F238E27FC236}">
                <a16:creationId xmlns:a16="http://schemas.microsoft.com/office/drawing/2014/main" id="{1B55AE50-9814-4A56-97F7-3BC185D5A483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3h40</a:t>
            </a:r>
          </a:p>
        </p:txBody>
      </p:sp>
      <p:pic>
        <p:nvPicPr>
          <p:cNvPr id="22" name="Image 21">
            <a:hlinkClick r:id="rId10"/>
            <a:extLst>
              <a:ext uri="{FF2B5EF4-FFF2-40B4-BE49-F238E27FC236}">
                <a16:creationId xmlns:a16="http://schemas.microsoft.com/office/drawing/2014/main" id="{C78F5E82-EF63-42A3-8F09-EE7C1EDC5DC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29465" y="6181657"/>
            <a:ext cx="1146175" cy="847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6" name="Picture 2" descr="Encadrements de nombres">
            <a:hlinkClick r:id="rId2"/>
            <a:extLst>
              <a:ext uri="{FF2B5EF4-FFF2-40B4-BE49-F238E27FC236}">
                <a16:creationId xmlns:a16="http://schemas.microsoft.com/office/drawing/2014/main" id="{C853BB56-D80A-4B6F-A8CA-70DF5DB8E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669" y="872694"/>
            <a:ext cx="1131419" cy="7542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>
            <a:hlinkClick r:id="rId3"/>
            <a:extLst>
              <a:ext uri="{FF2B5EF4-FFF2-40B4-BE49-F238E27FC236}">
                <a16:creationId xmlns:a16="http://schemas.microsoft.com/office/drawing/2014/main" id="{7E8D8FBA-E68C-49EA-924D-5B116EB4F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990" y="1795029"/>
            <a:ext cx="1095375" cy="76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Image 23">
            <a:hlinkClick r:id="rId4"/>
            <a:extLst>
              <a:ext uri="{FF2B5EF4-FFF2-40B4-BE49-F238E27FC236}">
                <a16:creationId xmlns:a16="http://schemas.microsoft.com/office/drawing/2014/main" id="{9F82B0FA-8484-4F04-958E-7B93D6AF3BAE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31595" y="2704743"/>
            <a:ext cx="1115888" cy="7439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Picture 4" descr="Orthographe des mots d'usage">
            <a:hlinkClick r:id="rId5"/>
            <a:extLst>
              <a:ext uri="{FF2B5EF4-FFF2-40B4-BE49-F238E27FC236}">
                <a16:creationId xmlns:a16="http://schemas.microsoft.com/office/drawing/2014/main" id="{989AEAD3-8220-4A66-B189-0B90F16E7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669" y="3547253"/>
            <a:ext cx="1162385" cy="7749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Image 24">
            <a:hlinkClick r:id="rId6"/>
            <a:extLst>
              <a:ext uri="{FF2B5EF4-FFF2-40B4-BE49-F238E27FC236}">
                <a16:creationId xmlns:a16="http://schemas.microsoft.com/office/drawing/2014/main" id="{3D9DC0D9-83C2-490E-9EF0-F69F65415A31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59" y="4477309"/>
            <a:ext cx="697152" cy="687898"/>
          </a:xfrm>
          <a:prstGeom prst="rect">
            <a:avLst/>
          </a:prstGeom>
        </p:spPr>
      </p:pic>
      <p:pic>
        <p:nvPicPr>
          <p:cNvPr id="1030" name="Picture 6" descr="Accord adjectif qualificatif">
            <a:hlinkClick r:id="rId9"/>
            <a:extLst>
              <a:ext uri="{FF2B5EF4-FFF2-40B4-BE49-F238E27FC236}">
                <a16:creationId xmlns:a16="http://schemas.microsoft.com/office/drawing/2014/main" id="{AD903B42-CE32-4383-B155-808D6B3620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669" y="5308149"/>
            <a:ext cx="1162385" cy="7749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708</TotalTime>
  <Words>132</Words>
  <Application>Microsoft Office PowerPoint</Application>
  <PresentationFormat>Personnalisé</PresentationFormat>
  <Paragraphs>44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Collège- jour 6 - plan de travail</dc:title>
  <dc:creator>logicieleducatif.fr</dc:creator>
  <cp:keywords>college plan de travail</cp:keywords>
  <cp:lastModifiedBy>Creaplisco</cp:lastModifiedBy>
  <cp:revision>67</cp:revision>
  <cp:lastPrinted>2020-03-14T10:06:30Z</cp:lastPrinted>
  <dcterms:created xsi:type="dcterms:W3CDTF">2020-03-14T09:06:53Z</dcterms:created>
  <dcterms:modified xsi:type="dcterms:W3CDTF">2023-09-05T07:31:58Z</dcterms:modified>
</cp:coreProperties>
</file>