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les/divers/documents/lafouine2.pdf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hyperlink" Target="https://www.logicieleducatif.fr/divers/generateurs/?type=multiplication" TargetMode="External"/><Relationship Id="rId21" Type="http://schemas.openxmlformats.org/officeDocument/2006/relationships/image" Target="../media/image9.png"/><Relationship Id="rId7" Type="http://schemas.openxmlformats.org/officeDocument/2006/relationships/hyperlink" Target="https://www.logicieleducatif.fr/files/divers/documents/lafouine1.pdf" TargetMode="External"/><Relationship Id="rId12" Type="http://schemas.openxmlformats.org/officeDocument/2006/relationships/hyperlink" Target="https://www.logicieleducatif.fr/jeu/mastermind" TargetMode="External"/><Relationship Id="rId17" Type="http://schemas.openxmlformats.org/officeDocument/2006/relationships/image" Target="../media/image5.jpeg"/><Relationship Id="rId2" Type="http://schemas.openxmlformats.org/officeDocument/2006/relationships/hyperlink" Target="https://www.logicieleducatif.fr/jeu/vise-les-fractions" TargetMode="Externa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orthoclavier" TargetMode="External"/><Relationship Id="rId11" Type="http://schemas.openxmlformats.org/officeDocument/2006/relationships/hyperlink" Target="https://www.logicieleducatif.fr/jeu/le-chevalier-de-la-programmation" TargetMode="External"/><Relationship Id="rId5" Type="http://schemas.openxmlformats.org/officeDocument/2006/relationships/hyperlink" Target="https://www.logicieleducatif.fr/jeu/tableaux-de-proportionnalite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s://www.logicieleducatif.fr/jeu/orthographe-s-ss-c-c-sc-t" TargetMode="External"/><Relationship Id="rId19" Type="http://schemas.openxmlformats.org/officeDocument/2006/relationships/image" Target="../media/image7.jpg"/><Relationship Id="rId4" Type="http://schemas.openxmlformats.org/officeDocument/2006/relationships/hyperlink" Target="https://www.logicieleducatif.fr/jeu/tables-de-multiplication" TargetMode="External"/><Relationship Id="rId9" Type="http://schemas.openxmlformats.org/officeDocument/2006/relationships/hyperlink" Target="https://www.logicieleducatif.fr/fiches/fiches-orthographe#fiche-d-orthographe-s-ss-c-c-sc-t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2876"/>
              </p:ext>
            </p:extLst>
          </p:nvPr>
        </p:nvGraphicFramePr>
        <p:xfrm>
          <a:off x="52251" y="487013"/>
          <a:ext cx="7226950" cy="7858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difficile + compétition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fractions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Générer fiches (toutes les tables)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Toutes les tables + 11 + 12 + difficiles (bouton rouge)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multiplication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Proportionnalité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Collège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(et b2i)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1 à 5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8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958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s-</a:t>
                      </a:r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ss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-c-ç-sc-t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C6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!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2314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- 5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4h20</a:t>
            </a:r>
          </a:p>
        </p:txBody>
      </p:sp>
      <p:pic>
        <p:nvPicPr>
          <p:cNvPr id="22" name="Image 21">
            <a:hlinkClick r:id="rId11"/>
            <a:extLst>
              <a:ext uri="{FF2B5EF4-FFF2-40B4-BE49-F238E27FC236}">
                <a16:creationId xmlns:a16="http://schemas.microsoft.com/office/drawing/2014/main" id="{C78F5E82-EF63-42A3-8F09-EE7C1EDC5D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0793" y="6483469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Vise les fractions">
            <a:hlinkClick r:id="rId2"/>
            <a:extLst>
              <a:ext uri="{FF2B5EF4-FFF2-40B4-BE49-F238E27FC236}">
                <a16:creationId xmlns:a16="http://schemas.microsoft.com/office/drawing/2014/main" id="{008C9F8D-8E82-469E-8656-B5BA10C2E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0" y="906773"/>
            <a:ext cx="1101098" cy="7340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Tables de multiplication">
            <a:hlinkClick r:id="rId4"/>
            <a:extLst>
              <a:ext uri="{FF2B5EF4-FFF2-40B4-BE49-F238E27FC236}">
                <a16:creationId xmlns:a16="http://schemas.microsoft.com/office/drawing/2014/main" id="{5C9F22A6-2BFE-4E4B-9B4B-C36C759DE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48" y="1874033"/>
            <a:ext cx="1173462" cy="7823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ableau de proportionnalité">
            <a:hlinkClick r:id="rId5"/>
            <a:extLst>
              <a:ext uri="{FF2B5EF4-FFF2-40B4-BE49-F238E27FC236}">
                <a16:creationId xmlns:a16="http://schemas.microsoft.com/office/drawing/2014/main" id="{089445A9-E5A0-4342-8A1A-F76D2AC6F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0" y="2841717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Orthoclavier">
            <a:hlinkClick r:id="rId6"/>
            <a:extLst>
              <a:ext uri="{FF2B5EF4-FFF2-40B4-BE49-F238E27FC236}">
                <a16:creationId xmlns:a16="http://schemas.microsoft.com/office/drawing/2014/main" id="{63BC1F0B-1FAF-4BCD-B930-E53318A7D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0" y="3747011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>
            <a:hlinkClick r:id="rId7"/>
            <a:extLst>
              <a:ext uri="{FF2B5EF4-FFF2-40B4-BE49-F238E27FC236}">
                <a16:creationId xmlns:a16="http://schemas.microsoft.com/office/drawing/2014/main" id="{0A3C098B-8E14-47E4-8AA9-0B3AB34B547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59" y="4628550"/>
            <a:ext cx="697152" cy="687898"/>
          </a:xfrm>
          <a:prstGeom prst="rect">
            <a:avLst/>
          </a:prstGeom>
        </p:spPr>
      </p:pic>
      <p:pic>
        <p:nvPicPr>
          <p:cNvPr id="1032" name="Picture 8" descr="Orthographe : s ss c ç sc t">
            <a:hlinkClick r:id="rId10"/>
            <a:extLst>
              <a:ext uri="{FF2B5EF4-FFF2-40B4-BE49-F238E27FC236}">
                <a16:creationId xmlns:a16="http://schemas.microsoft.com/office/drawing/2014/main" id="{D2F23AD5-884B-4999-91B8-724A774DB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48" y="5548695"/>
            <a:ext cx="1158140" cy="7720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>
            <a:hlinkClick r:id="rId12"/>
            <a:extLst>
              <a:ext uri="{FF2B5EF4-FFF2-40B4-BE49-F238E27FC236}">
                <a16:creationId xmlns:a16="http://schemas.microsoft.com/office/drawing/2014/main" id="{655C0DA9-472E-4E11-955E-F71BE8C80AE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10204" y="7493224"/>
            <a:ext cx="1173460" cy="7823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</TotalTime>
  <Words>136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5 - plan de travail</dc:title>
  <dc:creator>logicieleducatif.fr</dc:creator>
  <cp:keywords>college plan de travail</cp:keywords>
  <cp:lastModifiedBy>Creaplisco</cp:lastModifiedBy>
  <cp:revision>65</cp:revision>
  <cp:lastPrinted>2020-03-14T10:06:30Z</cp:lastPrinted>
  <dcterms:created xsi:type="dcterms:W3CDTF">2020-03-14T09:06:53Z</dcterms:created>
  <dcterms:modified xsi:type="dcterms:W3CDTF">2023-09-05T15:23:20Z</dcterms:modified>
</cp:coreProperties>
</file>