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les-verbes-irreguliers-anglais/20-verbes-irreguliers-frequents.pdf" TargetMode="External"/><Relationship Id="rId13" Type="http://schemas.openxmlformats.org/officeDocument/2006/relationships/hyperlink" Target="https://www.logicieleducatif.fr/jeu/le-chevalier-de-la-programmation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parcours-des-nombres-relatifs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jeu/qui-est-ce-classique" TargetMode="External"/><Relationship Id="rId12" Type="http://schemas.openxmlformats.org/officeDocument/2006/relationships/hyperlink" Target="https://www.logicieleducatif.fr/jeu/pendu-des-metiers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jeu/plus-que-parfait" TargetMode="External"/><Relationship Id="rId16" Type="http://schemas.openxmlformats.org/officeDocument/2006/relationships/image" Target="../media/image3.jpe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qui-est-ce-classique/qui-est-ce-classique-difficile.pdf" TargetMode="External"/><Relationship Id="rId11" Type="http://schemas.openxmlformats.org/officeDocument/2006/relationships/hyperlink" Target="https://www.logicieleducatif.fr/jeu/les-villes-d-espagne" TargetMode="External"/><Relationship Id="rId5" Type="http://schemas.openxmlformats.org/officeDocument/2006/relationships/hyperlink" Target="https://www.logicieleducatif.fr/jeu/droite-ninja" TargetMode="External"/><Relationship Id="rId15" Type="http://schemas.openxmlformats.org/officeDocument/2006/relationships/image" Target="../media/image2.png"/><Relationship Id="rId23" Type="http://schemas.openxmlformats.org/officeDocument/2006/relationships/image" Target="../media/image10.jpeg"/><Relationship Id="rId10" Type="http://schemas.openxmlformats.org/officeDocument/2006/relationships/hyperlink" Target="https://www.logicieleducatif.fr/fiches/espagnol#les-grandes-villes-d-espagne" TargetMode="External"/><Relationship Id="rId19" Type="http://schemas.openxmlformats.org/officeDocument/2006/relationships/image" Target="../media/image6.jpeg"/><Relationship Id="rId4" Type="http://schemas.openxmlformats.org/officeDocument/2006/relationships/hyperlink" Target="https://www.logicieleducatif.fr/jeu/calcul-avec-regles-de-priorite" TargetMode="External"/><Relationship Id="rId9" Type="http://schemas.openxmlformats.org/officeDocument/2006/relationships/hyperlink" Target="https://www.logicieleducatif.fr/jeu/les-verbes-irreguliers-anglais" TargetMode="Externa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624689"/>
              </p:ext>
            </p:extLst>
          </p:nvPr>
        </p:nvGraphicFramePr>
        <p:xfrm>
          <a:off x="52251" y="487013"/>
          <a:ext cx="7226950" cy="848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21351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53048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aller jusqu’au bout !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plus que parfait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Réussir les niveaux 8-9 et 10 !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relatifs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Parcours normal + Compétition  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Objectif : + de 16/20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les règles de priorité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Aller au niveau 10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 : droites, segments, demi-droites, parallèles et perpendiculaires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Qui-est-ce ? Difficile (fiche)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 niveau difficile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(qui-est-ce ?)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 (4)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Faire une partie avec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tous les verbes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en sélectionnant « Prétérit + Participe passé »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les verbes irréguliers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540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Géographie : les ville d’Espagne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2314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Pendu sur les métiers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Pendu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B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13 !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31397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Collège - 4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9"/>
            <a:extLst>
              <a:ext uri="{FF2B5EF4-FFF2-40B4-BE49-F238E27FC236}">
                <a16:creationId xmlns:a16="http://schemas.microsoft.com/office/drawing/2014/main" id="{6FACCF30-8F3F-45A6-A13C-B6FC4BC182D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2276" y="5381353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B55AE50-9814-4A56-97F7-3BC185D5A483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4h15</a:t>
            </a:r>
          </a:p>
        </p:txBody>
      </p:sp>
      <p:pic>
        <p:nvPicPr>
          <p:cNvPr id="1028" name="Picture 4" descr="Le parcours des relatifs">
            <a:hlinkClick r:id="rId3"/>
            <a:extLst>
              <a:ext uri="{FF2B5EF4-FFF2-40B4-BE49-F238E27FC236}">
                <a16:creationId xmlns:a16="http://schemas.microsoft.com/office/drawing/2014/main" id="{3DA70CF7-1F9A-4906-8E35-39AADFF41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0" y="1805136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 14">
            <a:hlinkClick r:id="rId5"/>
            <a:extLst>
              <a:ext uri="{FF2B5EF4-FFF2-40B4-BE49-F238E27FC236}">
                <a16:creationId xmlns:a16="http://schemas.microsoft.com/office/drawing/2014/main" id="{A23EC0F0-E58E-41A2-92FF-B7D14B17D37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990" y="3587724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Image 21">
            <a:hlinkClick r:id="rId13"/>
            <a:extLst>
              <a:ext uri="{FF2B5EF4-FFF2-40B4-BE49-F238E27FC236}">
                <a16:creationId xmlns:a16="http://schemas.microsoft.com/office/drawing/2014/main" id="{C78F5E82-EF63-42A3-8F09-EE7C1EDC5DC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6414" y="8054899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Picture 2" descr="Plus que parfait">
            <a:hlinkClick r:id="rId2"/>
            <a:extLst>
              <a:ext uri="{FF2B5EF4-FFF2-40B4-BE49-F238E27FC236}">
                <a16:creationId xmlns:a16="http://schemas.microsoft.com/office/drawing/2014/main" id="{D366B146-C78B-464C-A142-53F2631D0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69" y="872150"/>
            <a:ext cx="1108234" cy="7388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 22">
            <a:hlinkClick r:id="rId4"/>
            <a:extLst>
              <a:ext uri="{FF2B5EF4-FFF2-40B4-BE49-F238E27FC236}">
                <a16:creationId xmlns:a16="http://schemas.microsoft.com/office/drawing/2014/main" id="{ECCBD616-E7D8-4729-8D50-DB0C96B0FB1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26255" y="2701781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7"/>
            <a:extLst>
              <a:ext uri="{FF2B5EF4-FFF2-40B4-BE49-F238E27FC236}">
                <a16:creationId xmlns:a16="http://schemas.microsoft.com/office/drawing/2014/main" id="{338B6308-5810-4EA3-BCC3-D5D4D42B1F1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6769" y="4450982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11"/>
            <a:extLst>
              <a:ext uri="{FF2B5EF4-FFF2-40B4-BE49-F238E27FC236}">
                <a16:creationId xmlns:a16="http://schemas.microsoft.com/office/drawing/2014/main" id="{F2AC7AFF-1944-48AC-8958-03C03A4BEA5A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38990" y="6272200"/>
            <a:ext cx="1101098" cy="7340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4" descr="Pendu sur les métiers">
            <a:hlinkClick r:id="rId12"/>
            <a:extLst>
              <a:ext uri="{FF2B5EF4-FFF2-40B4-BE49-F238E27FC236}">
                <a16:creationId xmlns:a16="http://schemas.microsoft.com/office/drawing/2014/main" id="{F3C1315D-7185-489B-8DE5-6D69CC68D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14" y="7156667"/>
            <a:ext cx="1101098" cy="7340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</TotalTime>
  <Words>182</Words>
  <Application>Microsoft Office PowerPoint</Application>
  <PresentationFormat>Personnalisé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Collège- jour 4 - plan de travail</dc:title>
  <dc:creator>logicieleducatif.fr</dc:creator>
  <cp:keywords>college plan de travail</cp:keywords>
  <cp:lastModifiedBy>Creaplisco</cp:lastModifiedBy>
  <cp:revision>63</cp:revision>
  <cp:lastPrinted>2020-03-14T10:06:30Z</cp:lastPrinted>
  <dcterms:created xsi:type="dcterms:W3CDTF">2020-03-14T09:06:53Z</dcterms:created>
  <dcterms:modified xsi:type="dcterms:W3CDTF">2023-09-05T15:22:45Z</dcterms:modified>
</cp:coreProperties>
</file>