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les-verbes-irreguliers-anglais/20-verbes-irreguliers-frequents.pdf" TargetMode="Externa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hyperlink" Target="https://www.logicieleducatif.fr/jeu/parcours-des-nombres-relatifs" TargetMode="External"/><Relationship Id="rId7" Type="http://schemas.openxmlformats.org/officeDocument/2006/relationships/hyperlink" Target="https://www.logicieleducatif.fr/jeu/le-20eme-siecle" TargetMode="Externa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hyperlink" Target="https://www.logicieleducatif.fr/jeu/passe-simple" TargetMode="External"/><Relationship Id="rId16" Type="http://schemas.openxmlformats.org/officeDocument/2006/relationships/image" Target="../media/image5.jpe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lecture-comprehension-et-logique-le-pique-nique" TargetMode="External"/><Relationship Id="rId11" Type="http://schemas.openxmlformats.org/officeDocument/2006/relationships/hyperlink" Target="https://www.logicieleducatif.fr/jeu/le-chevalier-de-la-programmation" TargetMode="External"/><Relationship Id="rId5" Type="http://schemas.openxmlformats.org/officeDocument/2006/relationships/hyperlink" Target="https://www.logicieleducatif.fr/fiches/comprehension-et-logique#lecture-comprehension-niveau-4-le-pique-nique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www.logicieleducatif.fr/jeu/calculix" TargetMode="External"/><Relationship Id="rId19" Type="http://schemas.openxmlformats.org/officeDocument/2006/relationships/image" Target="../media/image8.png"/><Relationship Id="rId4" Type="http://schemas.openxmlformats.org/officeDocument/2006/relationships/hyperlink" Target="https://www.logicieleducatif.fr/jeu/calcul-avec-regles-de-priorite" TargetMode="External"/><Relationship Id="rId9" Type="http://schemas.openxmlformats.org/officeDocument/2006/relationships/hyperlink" Target="https://www.logicieleducatif.fr/jeu/les-verbes-irreguliers-anglais" TargetMode="External"/><Relationship Id="rId1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393024"/>
              </p:ext>
            </p:extLst>
          </p:nvPr>
        </p:nvGraphicFramePr>
        <p:xfrm>
          <a:off x="52251" y="487013"/>
          <a:ext cx="7226950" cy="7560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21351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53048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Objectif : aller jusqu’au bout !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passé simple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Réussir les niveaux 5-6 et 7.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les relatifs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Parcours normal 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Objectif : + de 10/20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les règles de priorité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Objectif : 18/20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Choisir « 20 exercices »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Objectif : 16/20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Histoire : le 20</a:t>
                      </a:r>
                      <a:r>
                        <a:rPr lang="fr-FR" sz="1050" baseline="3000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ème</a:t>
                      </a:r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 siècle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Fiche (2)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Faire une partie avec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60 verbes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en sélectionnant « Prétérit + Participe passé »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Anglais : les verbes irréguliers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85408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Objectif : 5000 points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B6 !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313973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Collège - 3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9" name="Image 8">
            <a:hlinkClick r:id="rId9"/>
            <a:extLst>
              <a:ext uri="{FF2B5EF4-FFF2-40B4-BE49-F238E27FC236}">
                <a16:creationId xmlns:a16="http://schemas.microsoft.com/office/drawing/2014/main" id="{6FACCF30-8F3F-45A6-A13C-B6FC4BC182D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2276" y="5369629"/>
            <a:ext cx="1134269" cy="756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1B55AE50-9814-4A56-97F7-3BC185D5A483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4h20</a:t>
            </a:r>
          </a:p>
        </p:txBody>
      </p:sp>
      <p:pic>
        <p:nvPicPr>
          <p:cNvPr id="1028" name="Picture 4" descr="Le parcours des relatifs">
            <a:hlinkClick r:id="rId3"/>
            <a:extLst>
              <a:ext uri="{FF2B5EF4-FFF2-40B4-BE49-F238E27FC236}">
                <a16:creationId xmlns:a16="http://schemas.microsoft.com/office/drawing/2014/main" id="{3DA70CF7-1F9A-4906-8E35-39AADFF41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90" y="1805136"/>
            <a:ext cx="1120941" cy="7472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 21">
            <a:hlinkClick r:id="rId11"/>
            <a:extLst>
              <a:ext uri="{FF2B5EF4-FFF2-40B4-BE49-F238E27FC236}">
                <a16:creationId xmlns:a16="http://schemas.microsoft.com/office/drawing/2014/main" id="{C78F5E82-EF63-42A3-8F09-EE7C1EDC5DC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38831" y="7161634"/>
            <a:ext cx="1146175" cy="847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" name="Picture 2" descr="Passé simple">
            <a:hlinkClick r:id="rId2"/>
            <a:extLst>
              <a:ext uri="{FF2B5EF4-FFF2-40B4-BE49-F238E27FC236}">
                <a16:creationId xmlns:a16="http://schemas.microsoft.com/office/drawing/2014/main" id="{DF4A1449-B343-455B-AF88-58986E8B6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69" y="906300"/>
            <a:ext cx="1108234" cy="7388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hlinkClick r:id="rId4"/>
            <a:extLst>
              <a:ext uri="{FF2B5EF4-FFF2-40B4-BE49-F238E27FC236}">
                <a16:creationId xmlns:a16="http://schemas.microsoft.com/office/drawing/2014/main" id="{5734F08A-C63B-436E-BF7D-25FFEE048A7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4531" y="2695919"/>
            <a:ext cx="1146175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 5">
            <a:hlinkClick r:id="rId6"/>
            <a:extLst>
              <a:ext uri="{FF2B5EF4-FFF2-40B4-BE49-F238E27FC236}">
                <a16:creationId xmlns:a16="http://schemas.microsoft.com/office/drawing/2014/main" id="{78E72A47-EA3A-4D1A-BE83-DA6FCF936AE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46769" y="3559293"/>
            <a:ext cx="1108235" cy="7388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>
            <a:hlinkClick r:id="rId7"/>
            <a:extLst>
              <a:ext uri="{FF2B5EF4-FFF2-40B4-BE49-F238E27FC236}">
                <a16:creationId xmlns:a16="http://schemas.microsoft.com/office/drawing/2014/main" id="{0B7FA862-91D4-41D0-AE26-E234949C3F49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38990" y="4475437"/>
            <a:ext cx="1120941" cy="7472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 9">
            <a:hlinkClick r:id="rId10"/>
            <a:extLst>
              <a:ext uri="{FF2B5EF4-FFF2-40B4-BE49-F238E27FC236}">
                <a16:creationId xmlns:a16="http://schemas.microsoft.com/office/drawing/2014/main" id="{47A6ACD9-2F5A-4E63-A411-353883E26F9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65963" y="6317692"/>
            <a:ext cx="1043309" cy="6955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675</TotalTime>
  <Words>160</Words>
  <Application>Microsoft Office PowerPoint</Application>
  <PresentationFormat>Personnalisé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Collège- jour 3 - plan de travail</dc:title>
  <dc:creator>logicieleducatif.fr</dc:creator>
  <cp:keywords>college plan de travail</cp:keywords>
  <cp:lastModifiedBy>Creaplisco</cp:lastModifiedBy>
  <cp:revision>62</cp:revision>
  <cp:lastPrinted>2020-03-14T10:06:30Z</cp:lastPrinted>
  <dcterms:created xsi:type="dcterms:W3CDTF">2020-03-14T09:06:53Z</dcterms:created>
  <dcterms:modified xsi:type="dcterms:W3CDTF">2023-09-05T15:22:05Z</dcterms:modified>
</cp:coreProperties>
</file>