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jeu/les-verbes-irreguliers-anglais" TargetMode="External"/><Relationship Id="rId13" Type="http://schemas.openxmlformats.org/officeDocument/2006/relationships/image" Target="../media/image3.png"/><Relationship Id="rId18" Type="http://schemas.openxmlformats.org/officeDocument/2006/relationships/image" Target="../media/image8.png"/><Relationship Id="rId3" Type="http://schemas.openxmlformats.org/officeDocument/2006/relationships/hyperlink" Target="https://www.logicieleducatif.fr/jeu/parcours-des-nombres-relatifs" TargetMode="External"/><Relationship Id="rId7" Type="http://schemas.openxmlformats.org/officeDocument/2006/relationships/hyperlink" Target="https://www.logicieleducatif.fr/fiches/fiches-anglais#les-verbes-irreguliers-anglais" TargetMode="External"/><Relationship Id="rId12" Type="http://schemas.openxmlformats.org/officeDocument/2006/relationships/image" Target="../media/image2.png"/><Relationship Id="rId17" Type="http://schemas.openxmlformats.org/officeDocument/2006/relationships/image" Target="../media/image7.png"/><Relationship Id="rId2" Type="http://schemas.openxmlformats.org/officeDocument/2006/relationships/hyperlink" Target="https://www.logicieleducatif.fr/jeu/futur-anterieur" TargetMode="Externa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jeu/citations-de-philosophes" TargetMode="External"/><Relationship Id="rId11" Type="http://schemas.openxmlformats.org/officeDocument/2006/relationships/image" Target="../media/image1.png"/><Relationship Id="rId5" Type="http://schemas.openxmlformats.org/officeDocument/2006/relationships/hyperlink" Target="https://www.logicieleducatif.fr/jeu/droite-ninja" TargetMode="External"/><Relationship Id="rId15" Type="http://schemas.openxmlformats.org/officeDocument/2006/relationships/image" Target="../media/image5.jpeg"/><Relationship Id="rId10" Type="http://schemas.openxmlformats.org/officeDocument/2006/relationships/hyperlink" Target="https://www.logicieleducatif.fr/jeu/le-chevalier-de-la-programmation" TargetMode="External"/><Relationship Id="rId19" Type="http://schemas.openxmlformats.org/officeDocument/2006/relationships/image" Target="../media/image9.png"/><Relationship Id="rId4" Type="http://schemas.openxmlformats.org/officeDocument/2006/relationships/hyperlink" Target="https://www.logicieleducatif.fr/jeu/suites-irregulieres-de-nombres" TargetMode="External"/><Relationship Id="rId9" Type="http://schemas.openxmlformats.org/officeDocument/2006/relationships/hyperlink" Target="https://www.logicieleducatif.fr/jeu/transformer-la-matiere" TargetMode="External"/><Relationship Id="rId1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601743"/>
              </p:ext>
            </p:extLst>
          </p:nvPr>
        </p:nvGraphicFramePr>
        <p:xfrm>
          <a:off x="52251" y="487013"/>
          <a:ext cx="7226950" cy="7560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21351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53048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Objectif : aller jusqu’au bout !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Conjugaison : le futur antérieur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Réussir les niveaux 1-2-3 et 4.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les relatifs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Jeu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Essayer de finir le jeu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Calcul et logique</a:t>
                      </a:r>
                      <a:endParaRPr lang="fr-FR" sz="105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5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Aller au niveau 5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Géométrie : droites, segments, demi-droites, parallèles et perpendiculaires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6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: citations de philosophes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7"/>
                        </a:rPr>
                        <a:t>Fiches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8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Faire une partie avec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40 verbes 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en sélectionnant « Prétérit + Participe passé »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Anglais : les verbes irréguliers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85408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9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Sciences : transformer la matière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0"/>
                        </a:rPr>
                        <a:t>Le chevalier de la programmation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-&gt; Aller jusqu’au niveau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A13 !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B2i : Apprendre la logique de programmation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1313973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Collège - 2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9" name="Image 8">
            <a:hlinkClick r:id="rId8"/>
            <a:extLst>
              <a:ext uri="{FF2B5EF4-FFF2-40B4-BE49-F238E27FC236}">
                <a16:creationId xmlns:a16="http://schemas.microsoft.com/office/drawing/2014/main" id="{6FACCF30-8F3F-45A6-A13C-B6FC4BC182D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26414" y="5369629"/>
            <a:ext cx="1134269" cy="7561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1B55AE50-9814-4A56-97F7-3BC185D5A483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4h05</a:t>
            </a:r>
          </a:p>
        </p:txBody>
      </p:sp>
      <p:pic>
        <p:nvPicPr>
          <p:cNvPr id="13" name="Image 12">
            <a:hlinkClick r:id="rId9"/>
            <a:extLst>
              <a:ext uri="{FF2B5EF4-FFF2-40B4-BE49-F238E27FC236}">
                <a16:creationId xmlns:a16="http://schemas.microsoft.com/office/drawing/2014/main" id="{7D6D91DC-338C-4705-BBA0-12AB917B7C3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32276" y="6268409"/>
            <a:ext cx="1134269" cy="7561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6" name="Picture 2" descr="futur antérieur">
            <a:hlinkClick r:id="rId2"/>
            <a:extLst>
              <a:ext uri="{FF2B5EF4-FFF2-40B4-BE49-F238E27FC236}">
                <a16:creationId xmlns:a16="http://schemas.microsoft.com/office/drawing/2014/main" id="{D5323B92-554D-43AB-B23D-786BC0655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69" y="867558"/>
            <a:ext cx="1113162" cy="7421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e parcours des relatifs">
            <a:hlinkClick r:id="rId3"/>
            <a:extLst>
              <a:ext uri="{FF2B5EF4-FFF2-40B4-BE49-F238E27FC236}">
                <a16:creationId xmlns:a16="http://schemas.microsoft.com/office/drawing/2014/main" id="{3DA70CF7-1F9A-4906-8E35-39AADFF418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990" y="1805136"/>
            <a:ext cx="1120941" cy="74729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 13">
            <a:hlinkClick r:id="rId4"/>
            <a:extLst>
              <a:ext uri="{FF2B5EF4-FFF2-40B4-BE49-F238E27FC236}">
                <a16:creationId xmlns:a16="http://schemas.microsoft.com/office/drawing/2014/main" id="{02C76933-063F-431E-B618-74F5FC3318D6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08828" y="2702637"/>
            <a:ext cx="1120941" cy="74729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5" name="Image 14">
            <a:hlinkClick r:id="rId5"/>
            <a:extLst>
              <a:ext uri="{FF2B5EF4-FFF2-40B4-BE49-F238E27FC236}">
                <a16:creationId xmlns:a16="http://schemas.microsoft.com/office/drawing/2014/main" id="{A23EC0F0-E58E-41A2-92FF-B7D14B17D37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38990" y="3587724"/>
            <a:ext cx="1120941" cy="74729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2" name="Image 21">
            <a:hlinkClick r:id="rId10"/>
            <a:extLst>
              <a:ext uri="{FF2B5EF4-FFF2-40B4-BE49-F238E27FC236}">
                <a16:creationId xmlns:a16="http://schemas.microsoft.com/office/drawing/2014/main" id="{C78F5E82-EF63-42A3-8F09-EE7C1EDC5DCF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38990" y="7142506"/>
            <a:ext cx="1146175" cy="847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7" name="Image 16">
            <a:hlinkClick r:id="rId6"/>
            <a:extLst>
              <a:ext uri="{FF2B5EF4-FFF2-40B4-BE49-F238E27FC236}">
                <a16:creationId xmlns:a16="http://schemas.microsoft.com/office/drawing/2014/main" id="{5E6805E3-6534-469E-A58A-6F58915D708E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46769" y="4463114"/>
            <a:ext cx="1113162" cy="7421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642</TotalTime>
  <Words>150</Words>
  <Application>Microsoft Office PowerPoint</Application>
  <PresentationFormat>Personnalisé</PresentationFormat>
  <Paragraphs>49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Collège- jour 2 - plan de travail</dc:title>
  <dc:creator>logicieleducatif.fr</dc:creator>
  <cp:keywords>college plan de travail</cp:keywords>
  <cp:lastModifiedBy>Creaplisco</cp:lastModifiedBy>
  <cp:revision>58</cp:revision>
  <cp:lastPrinted>2020-03-14T10:06:30Z</cp:lastPrinted>
  <dcterms:created xsi:type="dcterms:W3CDTF">2020-03-14T09:06:53Z</dcterms:created>
  <dcterms:modified xsi:type="dcterms:W3CDTF">2023-09-05T15:21:12Z</dcterms:modified>
</cp:coreProperties>
</file>