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fiches-anglais#les-verbes-irreguliers-anglais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hyperlink" Target="https://www.logicieleducatif.fr/jeu/orthographe-des-mots-d-usage-mots-flash" TargetMode="External"/><Relationship Id="rId21" Type="http://schemas.openxmlformats.org/officeDocument/2006/relationships/image" Target="../media/image9.png"/><Relationship Id="rId7" Type="http://schemas.openxmlformats.org/officeDocument/2006/relationships/hyperlink" Target="https://www.logicieleducatif.fr/jeu/grand-angle-mesure-des-angles-avec-le-rapporteur" TargetMode="External"/><Relationship Id="rId12" Type="http://schemas.openxmlformats.org/officeDocument/2006/relationships/hyperlink" Target="https://www.logicieleducatif.fr/jeu/la-maitrise-du-clavier" TargetMode="External"/><Relationship Id="rId17" Type="http://schemas.openxmlformats.org/officeDocument/2006/relationships/image" Target="../media/image5.png"/><Relationship Id="rId2" Type="http://schemas.openxmlformats.org/officeDocument/2006/relationships/hyperlink" Target="https://www.logicieleducatif.fr/jeu/passe-anterieur" TargetMode="External"/><Relationship Id="rId16" Type="http://schemas.openxmlformats.org/officeDocument/2006/relationships/image" Target="../media/image4.png"/><Relationship Id="rId20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jeu/vise-les-fractions" TargetMode="External"/><Relationship Id="rId11" Type="http://schemas.openxmlformats.org/officeDocument/2006/relationships/hyperlink" Target="https://www.logicieleducatif.fr/jeu/les-pays-d-europe" TargetMode="External"/><Relationship Id="rId5" Type="http://schemas.openxmlformats.org/officeDocument/2006/relationships/hyperlink" Target="https://www.logicieleducatif.fr/jeu/fractions-decimales" TargetMode="External"/><Relationship Id="rId15" Type="http://schemas.openxmlformats.org/officeDocument/2006/relationships/image" Target="../media/image3.png"/><Relationship Id="rId10" Type="http://schemas.openxmlformats.org/officeDocument/2006/relationships/hyperlink" Target="https://www.logicieleducatif.fr/jeu/notion-d-electricite-college" TargetMode="External"/><Relationship Id="rId19" Type="http://schemas.openxmlformats.org/officeDocument/2006/relationships/image" Target="../media/image7.png"/><Relationship Id="rId4" Type="http://schemas.openxmlformats.org/officeDocument/2006/relationships/hyperlink" Target="https://www.logicieleducatif.fr/fiches/fiches-numeration#les-fractions-decimales" TargetMode="External"/><Relationship Id="rId9" Type="http://schemas.openxmlformats.org/officeDocument/2006/relationships/hyperlink" Target="https://www.logicieleducatif.fr/jeu/les-verbes-irreguliers-anglais" TargetMode="External"/><Relationship Id="rId14" Type="http://schemas.openxmlformats.org/officeDocument/2006/relationships/image" Target="../media/image2.png"/><Relationship Id="rId22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6483910"/>
              </p:ext>
            </p:extLst>
          </p:nvPr>
        </p:nvGraphicFramePr>
        <p:xfrm>
          <a:off x="52251" y="487013"/>
          <a:ext cx="7226950" cy="8483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21351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53048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Objectif : aller jusqu’au bout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passé antérieur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Choisir le niveau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Collège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et la </a:t>
                      </a:r>
                      <a:r>
                        <a:rPr lang="fr-FR" sz="10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vitesse très rapide </a:t>
                      </a:r>
                      <a:r>
                        <a:rPr lang="fr-FR" sz="10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(ou super rapide) et obtenir 16/20 au minimum)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Lecture flash collège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les 2 niveaux avec un minimum de 16/20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fractions décimales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6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 : débloquer le mode compétition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les fractions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Faire le niveau Apprentissage, facile et moyen.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Géométrie : utilisation du rapporteur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Fiche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une partie avec 20 verbes et en sélectionnant « Prétérit + Participe passé »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les verbes irréguliers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85408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Sciences : l’électricité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2314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8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Faire les 3 niveaux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Géographie : les pays d’Europe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  <a:tr h="97536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Objectif : gagner les 3 coupes pour débloquer le jeu bonus !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la maîtrise </a:t>
                      </a:r>
                      <a:r>
                        <a:rPr lang="fr-FR" sz="105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du clavier</a:t>
                      </a:r>
                      <a:endParaRPr lang="fr-FR" sz="1050" dirty="0"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11313973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Collège - 1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2" name="Image 1">
            <a:hlinkClick r:id="rId2"/>
            <a:extLst>
              <a:ext uri="{FF2B5EF4-FFF2-40B4-BE49-F238E27FC236}">
                <a16:creationId xmlns:a16="http://schemas.microsoft.com/office/drawing/2014/main" id="{972BF345-93BE-4793-A958-6B70C13599E2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26417" y="882650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3"/>
            <a:extLst>
              <a:ext uri="{FF2B5EF4-FFF2-40B4-BE49-F238E27FC236}">
                <a16:creationId xmlns:a16="http://schemas.microsoft.com/office/drawing/2014/main" id="{926BFCFD-CE98-45C1-A309-8919F62C16A8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26417" y="1765783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5"/>
            <a:extLst>
              <a:ext uri="{FF2B5EF4-FFF2-40B4-BE49-F238E27FC236}">
                <a16:creationId xmlns:a16="http://schemas.microsoft.com/office/drawing/2014/main" id="{1C1B712C-3929-4F06-876A-5D0E54FC5B49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2279" y="2648916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7" name="Image 6">
            <a:hlinkClick r:id="rId6"/>
            <a:extLst>
              <a:ext uri="{FF2B5EF4-FFF2-40B4-BE49-F238E27FC236}">
                <a16:creationId xmlns:a16="http://schemas.microsoft.com/office/drawing/2014/main" id="{F7EEF123-BCD5-4663-AF92-F62B652535D8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0555" y="3579277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7"/>
            <a:extLst>
              <a:ext uri="{FF2B5EF4-FFF2-40B4-BE49-F238E27FC236}">
                <a16:creationId xmlns:a16="http://schemas.microsoft.com/office/drawing/2014/main" id="{1924F628-8B81-4BB0-B0DA-09CBB040AC4F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32276" y="4464985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Image 8">
            <a:hlinkClick r:id="rId9"/>
            <a:extLst>
              <a:ext uri="{FF2B5EF4-FFF2-40B4-BE49-F238E27FC236}">
                <a16:creationId xmlns:a16="http://schemas.microsoft.com/office/drawing/2014/main" id="{6FACCF30-8F3F-45A6-A13C-B6FC4BC182D0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32276" y="5369629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10"/>
            <a:extLst>
              <a:ext uri="{FF2B5EF4-FFF2-40B4-BE49-F238E27FC236}">
                <a16:creationId xmlns:a16="http://schemas.microsoft.com/office/drawing/2014/main" id="{DFAE8C13-D322-41B6-8A60-BFA43019027D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26415" y="6267966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11"/>
            <a:extLst>
              <a:ext uri="{FF2B5EF4-FFF2-40B4-BE49-F238E27FC236}">
                <a16:creationId xmlns:a16="http://schemas.microsoft.com/office/drawing/2014/main" id="{9249A38D-F269-4B01-B85C-57D596EE9B62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0554" y="7151232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2" name="Image 11">
            <a:hlinkClick r:id="rId12"/>
            <a:extLst>
              <a:ext uri="{FF2B5EF4-FFF2-40B4-BE49-F238E27FC236}">
                <a16:creationId xmlns:a16="http://schemas.microsoft.com/office/drawing/2014/main" id="{048D7BE1-391C-44BC-870B-0CA23D80332D}"/>
              </a:ext>
            </a:extLst>
          </p:cNvPr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826416" y="8114422"/>
            <a:ext cx="1134269" cy="756179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1B55AE50-9814-4A56-97F7-3BC185D5A483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4h25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</TotalTime>
  <Words>187</Words>
  <Application>Microsoft Office PowerPoint</Application>
  <PresentationFormat>Personnalisé</PresentationFormat>
  <Paragraphs>58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Collège- jour 1 - plan de travail</dc:title>
  <dc:creator>logicieleducatif.fr</dc:creator>
  <cp:keywords>college plan de travail</cp:keywords>
  <cp:lastModifiedBy>Creaplisco</cp:lastModifiedBy>
  <cp:revision>53</cp:revision>
  <cp:lastPrinted>2020-03-14T10:06:30Z</cp:lastPrinted>
  <dcterms:created xsi:type="dcterms:W3CDTF">2020-03-14T09:06:53Z</dcterms:created>
  <dcterms:modified xsi:type="dcterms:W3CDTF">2023-09-05T15:20:23Z</dcterms:modified>
</cp:coreProperties>
</file>