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52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les/divers/documents/lafouine1.pdf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s://www.logicieleducatif.fr/jeu/nom-des-chiffres-dans-les-nombres" TargetMode="External"/><Relationship Id="rId7" Type="http://schemas.openxmlformats.org/officeDocument/2006/relationships/hyperlink" Target="https://www.logicieleducatif.fr/jeu/problemes-cm2" TargetMode="External"/><Relationship Id="rId12" Type="http://schemas.openxmlformats.org/officeDocument/2006/relationships/image" Target="../media/image2.jpeg"/><Relationship Id="rId17" Type="http://schemas.openxmlformats.org/officeDocument/2006/relationships/image" Target="../media/image7.jpeg"/><Relationship Id="rId2" Type="http://schemas.openxmlformats.org/officeDocument/2006/relationships/hyperlink" Target="https://www.logicieleducatif.fr/fiches/chiffres-dans-les-nombres/chiffre-des-cm2.pdf" TargetMode="External"/><Relationship Id="rId16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problemes/problemes-cm2/problemes-temps.pdf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logicieleducatif.fr/jeu/tableaux-de-proportionnalite" TargetMode="External"/><Relationship Id="rId15" Type="http://schemas.openxmlformats.org/officeDocument/2006/relationships/image" Target="../media/image5.jpeg"/><Relationship Id="rId10" Type="http://schemas.openxmlformats.org/officeDocument/2006/relationships/hyperlink" Target="https://www.logicieleducatif.fr/jeu/bataille-navale" TargetMode="External"/><Relationship Id="rId4" Type="http://schemas.openxmlformats.org/officeDocument/2006/relationships/hyperlink" Target="https://www.logicieleducatif.fr/jeu/euros-invaders" TargetMode="External"/><Relationship Id="rId9" Type="http://schemas.openxmlformats.org/officeDocument/2006/relationships/hyperlink" Target="https://www.logicieleducatif.fr/files/divers/documents/lafouine2.pdf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628932"/>
              </p:ext>
            </p:extLst>
          </p:nvPr>
        </p:nvGraphicFramePr>
        <p:xfrm>
          <a:off x="52251" y="487013"/>
          <a:ext cx="7226950" cy="6255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97110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CM2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 nom des chiffres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calculer des sommes d’argent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La proportionnalité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18568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Fiche (3)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3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Résolutions de problèmes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Commissaire 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Lafouine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Enquêtes 1 à 5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  <a:hlinkClick r:id="rId9"/>
                        </a:rPr>
                        <a:t>Correction</a:t>
                      </a:r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11500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Bataille Navale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Jeu de société/logique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CM2 - 8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7B3FA61A-A88E-4373-A8DC-14494AFDCCB4}"/>
              </a:ext>
            </a:extLst>
          </p:cNvPr>
          <p:cNvSpPr txBox="1"/>
          <p:nvPr/>
        </p:nvSpPr>
        <p:spPr>
          <a:xfrm>
            <a:off x="-1571878" y="11598108"/>
            <a:ext cx="1953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Temps estimatif total : 4h00</a:t>
            </a:r>
          </a:p>
        </p:txBody>
      </p:sp>
      <p:pic>
        <p:nvPicPr>
          <p:cNvPr id="1026" name="Picture 2" descr="Nom des chiffres dans les nombres">
            <a:hlinkClick r:id="rId3"/>
            <a:extLst>
              <a:ext uri="{FF2B5EF4-FFF2-40B4-BE49-F238E27FC236}">
                <a16:creationId xmlns:a16="http://schemas.microsoft.com/office/drawing/2014/main" id="{F0076D81-73D9-4BB5-B936-236C6445B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8" y="959359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4"/>
            <a:extLst>
              <a:ext uri="{FF2B5EF4-FFF2-40B4-BE49-F238E27FC236}">
                <a16:creationId xmlns:a16="http://schemas.microsoft.com/office/drawing/2014/main" id="{880CA532-DB52-4C20-AFFB-95DC74BDC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8" y="1894033"/>
            <a:ext cx="1095375" cy="76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ableau de proportionnalité">
            <a:hlinkClick r:id="rId5"/>
            <a:extLst>
              <a:ext uri="{FF2B5EF4-FFF2-40B4-BE49-F238E27FC236}">
                <a16:creationId xmlns:a16="http://schemas.microsoft.com/office/drawing/2014/main" id="{12CF3468-FE47-496C-B55B-0630DCE39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8" y="2821133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roblèmes CM2">
            <a:hlinkClick r:id="rId7"/>
            <a:extLst>
              <a:ext uri="{FF2B5EF4-FFF2-40B4-BE49-F238E27FC236}">
                <a16:creationId xmlns:a16="http://schemas.microsoft.com/office/drawing/2014/main" id="{1C126AC4-9E84-4CC9-98B4-9BFBF5922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8" y="3688838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>
            <a:hlinkClick r:id="rId8"/>
            <a:extLst>
              <a:ext uri="{FF2B5EF4-FFF2-40B4-BE49-F238E27FC236}">
                <a16:creationId xmlns:a16="http://schemas.microsoft.com/office/drawing/2014/main" id="{90CACDAB-42CC-4313-9428-3CAE2271AA7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59" y="4782626"/>
            <a:ext cx="697152" cy="687898"/>
          </a:xfrm>
          <a:prstGeom prst="rect">
            <a:avLst/>
          </a:prstGeom>
        </p:spPr>
      </p:pic>
      <p:pic>
        <p:nvPicPr>
          <p:cNvPr id="1034" name="Picture 10" descr="Bataille navale">
            <a:hlinkClick r:id="rId10"/>
            <a:extLst>
              <a:ext uri="{FF2B5EF4-FFF2-40B4-BE49-F238E27FC236}">
                <a16:creationId xmlns:a16="http://schemas.microsoft.com/office/drawing/2014/main" id="{AA06FC9D-B28B-445F-B509-4288B60FB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02" y="5762117"/>
            <a:ext cx="1198768" cy="799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</TotalTime>
  <Words>92</Words>
  <Application>Microsoft Office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CM2- jour 8 - plan de travail</dc:title>
  <dc:creator>logicieleducatif.fr</dc:creator>
  <cp:keywords>cm2 plan de travail</cp:keywords>
  <cp:lastModifiedBy>Creaplisco</cp:lastModifiedBy>
  <cp:revision>69</cp:revision>
  <cp:lastPrinted>2020-03-14T10:06:30Z</cp:lastPrinted>
  <dcterms:created xsi:type="dcterms:W3CDTF">2020-03-14T09:06:53Z</dcterms:created>
  <dcterms:modified xsi:type="dcterms:W3CDTF">2023-09-05T15:18:56Z</dcterms:modified>
</cp:coreProperties>
</file>