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problemes-cm2" TargetMode="External"/><Relationship Id="rId13" Type="http://schemas.openxmlformats.org/officeDocument/2006/relationships/image" Target="../media/image2.jpeg"/><Relationship Id="rId18" Type="http://schemas.openxmlformats.org/officeDocument/2006/relationships/image" Target="../media/image7.jpeg"/><Relationship Id="rId3" Type="http://schemas.openxmlformats.org/officeDocument/2006/relationships/hyperlink" Target="https://www.logicieleducatif.fr/jeu/je-rends-la-monnaie-avec-des-billets" TargetMode="External"/><Relationship Id="rId7" Type="http://schemas.openxmlformats.org/officeDocument/2006/relationships/hyperlink" Target="https://www.logicieleducatif.fr/fiches/les-problemes-de-cm2/problemes-divisions.pdf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jpg"/><Relationship Id="rId2" Type="http://schemas.openxmlformats.org/officeDocument/2006/relationships/hyperlink" Target="https://www.logicieleducatif.fr/jeu/vise-les-fractions" TargetMode="Externa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fractions-decimales" TargetMode="External"/><Relationship Id="rId11" Type="http://schemas.openxmlformats.org/officeDocument/2006/relationships/hyperlink" Target="https://www.logicieleducatif.fr/jeu/jeu-de-dames" TargetMode="External"/><Relationship Id="rId5" Type="http://schemas.openxmlformats.org/officeDocument/2006/relationships/hyperlink" Target="https://www.logicieleducatif.fr/math/calcul/stardoubles.php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www.logicieleducatif.fr/files/divers/documents/lafouine2.pdf" TargetMode="External"/><Relationship Id="rId4" Type="http://schemas.openxmlformats.org/officeDocument/2006/relationships/hyperlink" Target="https://www.logicieleducatif.fr/fiches/fiches-numeration#les-fractions-decimales" TargetMode="External"/><Relationship Id="rId9" Type="http://schemas.openxmlformats.org/officeDocument/2006/relationships/hyperlink" Target="https://www.logicieleducatif.fr/files/divers/documents/lafouine1.pdf" TargetMode="External"/><Relationship Id="rId1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89623"/>
              </p:ext>
            </p:extLst>
          </p:nvPr>
        </p:nvGraphicFramePr>
        <p:xfrm>
          <a:off x="52251" y="487013"/>
          <a:ext cx="7226950" cy="602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7110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moyen + difficile (facultatif : compétition)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fractions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3 et 4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rendre la monnaie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5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Les fractions décimales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185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 (2)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Résolutions de problèmes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11 à 15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10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1991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 de dames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société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CM2 - 7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B3FA61A-A88E-4373-A8DC-14494AFDCCB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3h20</a:t>
            </a:r>
          </a:p>
        </p:txBody>
      </p:sp>
      <p:pic>
        <p:nvPicPr>
          <p:cNvPr id="17" name="Picture 2" descr="Vise les fractions">
            <a:hlinkClick r:id="rId2"/>
            <a:extLst>
              <a:ext uri="{FF2B5EF4-FFF2-40B4-BE49-F238E27FC236}">
                <a16:creationId xmlns:a16="http://schemas.microsoft.com/office/drawing/2014/main" id="{C623F908-D798-4803-ACF3-5D2819D1B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80" y="939517"/>
            <a:ext cx="1101098" cy="7340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ndre la monnaie - billets">
            <a:hlinkClick r:id="rId3"/>
            <a:extLst>
              <a:ext uri="{FF2B5EF4-FFF2-40B4-BE49-F238E27FC236}">
                <a16:creationId xmlns:a16="http://schemas.microsoft.com/office/drawing/2014/main" id="{0BB3E710-E165-4A2A-943F-50D776C9D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21" y="1877680"/>
            <a:ext cx="1133785" cy="7558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actions décimales">
            <a:hlinkClick r:id="rId6"/>
            <a:extLst>
              <a:ext uri="{FF2B5EF4-FFF2-40B4-BE49-F238E27FC236}">
                <a16:creationId xmlns:a16="http://schemas.microsoft.com/office/drawing/2014/main" id="{8BC67F92-FB96-46D2-AB79-4116EB54A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21" y="2784877"/>
            <a:ext cx="1133785" cy="7558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Problèmes CM2">
            <a:hlinkClick r:id="rId8"/>
            <a:extLst>
              <a:ext uri="{FF2B5EF4-FFF2-40B4-BE49-F238E27FC236}">
                <a16:creationId xmlns:a16="http://schemas.microsoft.com/office/drawing/2014/main" id="{C4DA5305-E452-4B7A-8427-0DAE424B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83" y="3706260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 22">
            <a:hlinkClick r:id="rId9"/>
            <a:extLst>
              <a:ext uri="{FF2B5EF4-FFF2-40B4-BE49-F238E27FC236}">
                <a16:creationId xmlns:a16="http://schemas.microsoft.com/office/drawing/2014/main" id="{D8B9135D-6B19-492D-8E3B-B6234CF0052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09" y="4713192"/>
            <a:ext cx="697152" cy="687898"/>
          </a:xfrm>
          <a:prstGeom prst="rect">
            <a:avLst/>
          </a:prstGeom>
        </p:spPr>
      </p:pic>
      <p:pic>
        <p:nvPicPr>
          <p:cNvPr id="1030" name="Picture 6" descr="Jeu de dames">
            <a:hlinkClick r:id="rId11"/>
            <a:extLst>
              <a:ext uri="{FF2B5EF4-FFF2-40B4-BE49-F238E27FC236}">
                <a16:creationId xmlns:a16="http://schemas.microsoft.com/office/drawing/2014/main" id="{4210A577-A286-4B0B-BEF2-2FA43CB86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5640649"/>
            <a:ext cx="1133786" cy="7558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</TotalTime>
  <Words>103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CM2- jour 7 - plan de travail</dc:title>
  <dc:creator>logicieleducatif.fr</dc:creator>
  <cp:keywords>cm2 plan de travail</cp:keywords>
  <cp:lastModifiedBy>Creaplisco</cp:lastModifiedBy>
  <cp:revision>70</cp:revision>
  <cp:lastPrinted>2020-03-14T10:06:30Z</cp:lastPrinted>
  <dcterms:created xsi:type="dcterms:W3CDTF">2020-03-14T09:06:53Z</dcterms:created>
  <dcterms:modified xsi:type="dcterms:W3CDTF">2023-09-05T15:18:23Z</dcterms:modified>
</cp:coreProperties>
</file>