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problemes-de-logique-6/logique17.pdf" TargetMode="External"/><Relationship Id="rId13" Type="http://schemas.openxmlformats.org/officeDocument/2006/relationships/hyperlink" Target="https://www.logicieleducatif.fr/jeu/problemes-cm2" TargetMode="External"/><Relationship Id="rId18" Type="http://schemas.openxmlformats.org/officeDocument/2006/relationships/hyperlink" Target="https://www.logicieleducatif.fr/jeu/mastermind" TargetMode="External"/><Relationship Id="rId26" Type="http://schemas.openxmlformats.org/officeDocument/2006/relationships/image" Target="../media/image8.png"/><Relationship Id="rId3" Type="http://schemas.openxmlformats.org/officeDocument/2006/relationships/hyperlink" Target="https://www.logicieleducatif.fr/fiches/ecrire-des-nombres-en-chiffres/nombres-chiffres-cm2-fiche-10.pdf" TargetMode="External"/><Relationship Id="rId21" Type="http://schemas.openxmlformats.org/officeDocument/2006/relationships/image" Target="../media/image3.jpeg"/><Relationship Id="rId7" Type="http://schemas.openxmlformats.org/officeDocument/2006/relationships/hyperlink" Target="https://www.logicieleducatif.fr/fiches/problemes-de-logique-6/logique16.pdf" TargetMode="External"/><Relationship Id="rId12" Type="http://schemas.openxmlformats.org/officeDocument/2006/relationships/hyperlink" Target="https://www.logicieleducatif.fr/fiches/les-problemes-de-cm2/problemes-multiplications.pdf" TargetMode="External"/><Relationship Id="rId17" Type="http://schemas.openxmlformats.org/officeDocument/2006/relationships/hyperlink" Target="https://www.logicieleducatif.fr/jeu/qui-est-ce-filles" TargetMode="External"/><Relationship Id="rId25" Type="http://schemas.openxmlformats.org/officeDocument/2006/relationships/image" Target="../media/image7.jpeg"/><Relationship Id="rId2" Type="http://schemas.openxmlformats.org/officeDocument/2006/relationships/hyperlink" Target="https://www.logicieleducatif.fr/fiches/ecrire-des-nombres-en-chiffres/nombres-chiffres-cm2-fiche-09.pdf" TargetMode="External"/><Relationship Id="rId16" Type="http://schemas.openxmlformats.org/officeDocument/2006/relationships/hyperlink" Target="https://www.logicieleducatif.fr/fiches/qui-est-ce-les-filles-version-1/qui-est-ce-filles-difficile.pdf" TargetMode="Externa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compter-les-euros-en-ligne-les-billets" TargetMode="External"/><Relationship Id="rId11" Type="http://schemas.openxmlformats.org/officeDocument/2006/relationships/hyperlink" Target="https://www.logicieleducatif.fr/jeu/problemes-de-logique-6" TargetMode="External"/><Relationship Id="rId24" Type="http://schemas.openxmlformats.org/officeDocument/2006/relationships/image" Target="../media/image6.jpg"/><Relationship Id="rId5" Type="http://schemas.openxmlformats.org/officeDocument/2006/relationships/hyperlink" Target="https://www.logicieleducatif.fr/fiches/fiches-sur-les-problemes-d-euros/problemes-euros-3.pdf" TargetMode="External"/><Relationship Id="rId15" Type="http://schemas.openxmlformats.org/officeDocument/2006/relationships/hyperlink" Target="https://www.logicieleducatif.fr/files/divers/documents/lafouine2.pdf" TargetMode="External"/><Relationship Id="rId23" Type="http://schemas.openxmlformats.org/officeDocument/2006/relationships/image" Target="../media/image5.jpeg"/><Relationship Id="rId10" Type="http://schemas.openxmlformats.org/officeDocument/2006/relationships/hyperlink" Target="https://www.logicieleducatif.fr/fiches/problemes-de-logique-6/logique18.pdf" TargetMode="External"/><Relationship Id="rId19" Type="http://schemas.openxmlformats.org/officeDocument/2006/relationships/image" Target="../media/image1.png"/><Relationship Id="rId4" Type="http://schemas.openxmlformats.org/officeDocument/2006/relationships/hyperlink" Target="https://www.logicieleducatif.fr/jeu/nombres-en-lettres" TargetMode="External"/><Relationship Id="rId9" Type="http://schemas.openxmlformats.org/officeDocument/2006/relationships/hyperlink" Target="https://www.logicieleducatif.fr/math/calcul/stardoubles.php" TargetMode="External"/><Relationship Id="rId14" Type="http://schemas.openxmlformats.org/officeDocument/2006/relationships/hyperlink" Target="https://www.logicieleducatif.fr/files/divers/documents/lafouine1.pdf" TargetMode="External"/><Relationship Id="rId2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69093"/>
              </p:ext>
            </p:extLst>
          </p:nvPr>
        </p:nvGraphicFramePr>
        <p:xfrm>
          <a:off x="52251" y="487013"/>
          <a:ext cx="7226950" cy="757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97110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CM2 (1)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Fiche CM2 (2)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nombres en lettres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Problèmes d’euros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4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les euros (préparer une somme d’argent)</a:t>
                      </a:r>
                    </a:p>
                    <a:p>
                      <a:pPr algn="l"/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Problème 16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Problème 17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9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Problème 18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hlinkClick r:id="rId9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Problèmes de logique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18568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Fiche (1)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3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Résolutions de problèmes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Commissaire </a:t>
                      </a:r>
                      <a:r>
                        <a:rPr lang="fr-FR" sz="1100" b="0" i="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4"/>
                        </a:rPr>
                        <a:t>Lafouine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Enquêtes 1 à 5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sym typeface="Wingdings" panose="05000000000000000000" pitchFamily="2" charset="2"/>
                          <a:hlinkClick r:id="rId15"/>
                        </a:rPr>
                        <a:t>Correction</a:t>
                      </a:r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1001744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6"/>
                        </a:rPr>
                        <a:t>Fiche (difficile)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7"/>
                        </a:rPr>
                        <a:t>Jeu</a:t>
                      </a: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50482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12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8"/>
                        </a:rPr>
                        <a:t>Mastermind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Jeu de logique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CM2 - 6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7B3FA61A-A88E-4373-A8DC-14494AFDCCB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4h00</a:t>
            </a:r>
          </a:p>
        </p:txBody>
      </p:sp>
      <p:pic>
        <p:nvPicPr>
          <p:cNvPr id="1026" name="Picture 2" descr="Ecrire les nombres en lettres">
            <a:hlinkClick r:id="rId4"/>
            <a:extLst>
              <a:ext uri="{FF2B5EF4-FFF2-40B4-BE49-F238E27FC236}">
                <a16:creationId xmlns:a16="http://schemas.microsoft.com/office/drawing/2014/main" id="{642E5E5B-2AE3-41FA-8138-89CB42F85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887730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6"/>
            <a:extLst>
              <a:ext uri="{FF2B5EF4-FFF2-40B4-BE49-F238E27FC236}">
                <a16:creationId xmlns:a16="http://schemas.microsoft.com/office/drawing/2014/main" id="{14429CD1-0CCA-4173-AB4A-B6AA535986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730" y="1842899"/>
            <a:ext cx="1143000" cy="7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Problèmes de logique 6">
            <a:hlinkClick r:id="rId11"/>
            <a:extLst>
              <a:ext uri="{FF2B5EF4-FFF2-40B4-BE49-F238E27FC236}">
                <a16:creationId xmlns:a16="http://schemas.microsoft.com/office/drawing/2014/main" id="{AC4684B0-84F3-4CC8-8E21-60B44ADFF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92" y="2821550"/>
            <a:ext cx="1143000" cy="7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8" descr="Problèmes CM2">
            <a:hlinkClick r:id="rId13"/>
            <a:extLst>
              <a:ext uri="{FF2B5EF4-FFF2-40B4-BE49-F238E27FC236}">
                <a16:creationId xmlns:a16="http://schemas.microsoft.com/office/drawing/2014/main" id="{F6126414-7807-4108-9217-E6097E7E5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91" y="3779113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Image 22">
            <a:hlinkClick r:id="rId14"/>
            <a:extLst>
              <a:ext uri="{FF2B5EF4-FFF2-40B4-BE49-F238E27FC236}">
                <a16:creationId xmlns:a16="http://schemas.microsoft.com/office/drawing/2014/main" id="{E5513E13-FFA8-47AD-A300-586AD8983EC1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27" y="4773885"/>
            <a:ext cx="697152" cy="687898"/>
          </a:xfrm>
          <a:prstGeom prst="rect">
            <a:avLst/>
          </a:prstGeom>
        </p:spPr>
      </p:pic>
      <p:pic>
        <p:nvPicPr>
          <p:cNvPr id="1032" name="Picture 8" descr="Mastermind">
            <a:hlinkClick r:id="rId18"/>
            <a:extLst>
              <a:ext uri="{FF2B5EF4-FFF2-40B4-BE49-F238E27FC236}">
                <a16:creationId xmlns:a16="http://schemas.microsoft.com/office/drawing/2014/main" id="{077A72A1-CAF2-4C52-8F13-60F424FEF5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18" y="6882521"/>
            <a:ext cx="1115888" cy="7439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Image 1">
            <a:hlinkClick r:id="rId17"/>
            <a:extLst>
              <a:ext uri="{FF2B5EF4-FFF2-40B4-BE49-F238E27FC236}">
                <a16:creationId xmlns:a16="http://schemas.microsoft.com/office/drawing/2014/main" id="{70561C5F-EA92-4C89-BE11-37CA26DB86A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24735" y="5684286"/>
            <a:ext cx="1143000" cy="762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</TotalTime>
  <Words>123</Words>
  <Application>Microsoft Office PowerPoint</Application>
  <PresentationFormat>Personnalisé</PresentationFormat>
  <Paragraphs>50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CM2- jour 6 - plan de travail</dc:title>
  <dc:creator>logicieleducatif.fr</dc:creator>
  <cp:keywords>cm2 plan de travail</cp:keywords>
  <cp:lastModifiedBy>Creaplisco</cp:lastModifiedBy>
  <cp:revision>70</cp:revision>
  <cp:lastPrinted>2020-03-14T10:06:30Z</cp:lastPrinted>
  <dcterms:created xsi:type="dcterms:W3CDTF">2020-03-14T09:06:53Z</dcterms:created>
  <dcterms:modified xsi:type="dcterms:W3CDTF">2023-09-05T15:17:34Z</dcterms:modified>
</cp:coreProperties>
</file>