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qui-est-ce-garcons" TargetMode="External"/><Relationship Id="rId13" Type="http://schemas.openxmlformats.org/officeDocument/2006/relationships/hyperlink" Target="https://www.logicieleducatif.fr/jeu/blocs-de-bois" TargetMode="External"/><Relationship Id="rId18" Type="http://schemas.openxmlformats.org/officeDocument/2006/relationships/image" Target="../media/image5.jpeg"/><Relationship Id="rId3" Type="http://schemas.openxmlformats.org/officeDocument/2006/relationships/hyperlink" Target="https://www.logicieleducatif.fr/jeu/tables-de-divisions-ou-les-tables-de-multiplication-a-l-envers" TargetMode="External"/><Relationship Id="rId21" Type="http://schemas.openxmlformats.org/officeDocument/2006/relationships/image" Target="../media/image8.png"/><Relationship Id="rId7" Type="http://schemas.openxmlformats.org/officeDocument/2006/relationships/hyperlink" Target="https://www.logicieleducatif.fr/fiches/qui-est-ce#qui-est-ce-les-garcons-version-1" TargetMode="External"/><Relationship Id="rId12" Type="http://schemas.openxmlformats.org/officeDocument/2006/relationships/hyperlink" Target="https://www.logicieleducatif.fr/jeu/riviere-logique" TargetMode="External"/><Relationship Id="rId17" Type="http://schemas.openxmlformats.org/officeDocument/2006/relationships/image" Target="../media/image4.png"/><Relationship Id="rId2" Type="http://schemas.openxmlformats.org/officeDocument/2006/relationships/hyperlink" Target="https://www.logicieleducatif.fr/jeu/nombres-en-chiffres" TargetMode="External"/><Relationship Id="rId16" Type="http://schemas.openxmlformats.org/officeDocument/2006/relationships/image" Target="../media/image3.png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problemes-temps-duree" TargetMode="External"/><Relationship Id="rId11" Type="http://schemas.openxmlformats.org/officeDocument/2006/relationships/hyperlink" Target="https://www.logicieleducatif.fr/jeu/orthoclavier" TargetMode="External"/><Relationship Id="rId5" Type="http://schemas.openxmlformats.org/officeDocument/2006/relationships/hyperlink" Target="https://www.logicieleducatif.fr/math/calcul/stardoubles.php" TargetMode="External"/><Relationship Id="rId15" Type="http://schemas.openxmlformats.org/officeDocument/2006/relationships/image" Target="../media/image2.png"/><Relationship Id="rId10" Type="http://schemas.openxmlformats.org/officeDocument/2006/relationships/hyperlink" Target="https://www.logicieleducatif.fr/files/divers/documents/lafouine2.pdf" TargetMode="External"/><Relationship Id="rId19" Type="http://schemas.openxmlformats.org/officeDocument/2006/relationships/image" Target="../media/image6.jpg"/><Relationship Id="rId4" Type="http://schemas.openxmlformats.org/officeDocument/2006/relationships/hyperlink" Target="https://www.logicieleducatif.fr/fiches/fiches-problemes#fiches-sur-les-problemes-de-temps" TargetMode="External"/><Relationship Id="rId9" Type="http://schemas.openxmlformats.org/officeDocument/2006/relationships/hyperlink" Target="https://www.logicieleducatif.fr/files/divers/documents/lafouine1.pdf" TargetMode="External"/><Relationship Id="rId14" Type="http://schemas.openxmlformats.org/officeDocument/2006/relationships/image" Target="../media/image1.png"/><Relationship Id="rId2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627651"/>
              </p:ext>
            </p:extLst>
          </p:nvPr>
        </p:nvGraphicFramePr>
        <p:xfrm>
          <a:off x="52251" y="487013"/>
          <a:ext cx="7226950" cy="8431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971101"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Choisir Niveau CM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nombres en chiffres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Obtenir la médaille d’or pour les tables 8, 9 et 10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tables de divisions (tables de multiplications à l’envers)</a:t>
                      </a:r>
                    </a:p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hlinkClick r:id="rId5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Problèmes : les problèmes de temps et de durée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1018568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Fiche (niveau difficile)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Commissaire </a:t>
                      </a:r>
                      <a:r>
                        <a:rPr lang="fr-FR" sz="1100" b="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Lafouine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Enquêtes 1 à 3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sym typeface="Wingdings" panose="05000000000000000000" pitchFamily="2" charset="2"/>
                          <a:hlinkClick r:id="rId10"/>
                        </a:rPr>
                        <a:t>Correction</a:t>
                      </a:r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100174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le niveau CM2</a:t>
                      </a: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(et b2i)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150482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Rivière logique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Résoudre les 4 premières énigmes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Logique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91541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Aller le plus loin possible en 30’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Logique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CM2 - 5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7B3FA61A-A88E-4373-A8DC-14494AFDCCB4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3h45</a:t>
            </a:r>
          </a:p>
        </p:txBody>
      </p:sp>
      <p:pic>
        <p:nvPicPr>
          <p:cNvPr id="16" name="Image 15">
            <a:hlinkClick r:id="rId3"/>
            <a:extLst>
              <a:ext uri="{FF2B5EF4-FFF2-40B4-BE49-F238E27FC236}">
                <a16:creationId xmlns:a16="http://schemas.microsoft.com/office/drawing/2014/main" id="{CC147F44-ED1B-4556-8CAC-ED586E18BCD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64938" y="1890285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" name="Image 1">
            <a:hlinkClick r:id="rId2"/>
            <a:extLst>
              <a:ext uri="{FF2B5EF4-FFF2-40B4-BE49-F238E27FC236}">
                <a16:creationId xmlns:a16="http://schemas.microsoft.com/office/drawing/2014/main" id="{8C793F99-AE7F-488A-BF18-69271B2199D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19605" y="906177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Image 2">
            <a:hlinkClick r:id="rId6"/>
            <a:extLst>
              <a:ext uri="{FF2B5EF4-FFF2-40B4-BE49-F238E27FC236}">
                <a16:creationId xmlns:a16="http://schemas.microsoft.com/office/drawing/2014/main" id="{8F781D25-B169-4F42-968A-3D1D803006E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45888" y="2802908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Qui est-ce des garçons (version 1)">
            <a:hlinkClick r:id="rId8"/>
            <a:extLst>
              <a:ext uri="{FF2B5EF4-FFF2-40B4-BE49-F238E27FC236}">
                <a16:creationId xmlns:a16="http://schemas.microsoft.com/office/drawing/2014/main" id="{C691BF36-FC08-474D-8BA1-23F7D731B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80" y="3684729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 7">
            <a:hlinkClick r:id="rId9"/>
            <a:extLst>
              <a:ext uri="{FF2B5EF4-FFF2-40B4-BE49-F238E27FC236}">
                <a16:creationId xmlns:a16="http://schemas.microsoft.com/office/drawing/2014/main" id="{523FE35E-60BF-4BAA-B443-ED786EEE3A65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868" y="4696646"/>
            <a:ext cx="697152" cy="687898"/>
          </a:xfrm>
          <a:prstGeom prst="rect">
            <a:avLst/>
          </a:prstGeom>
        </p:spPr>
      </p:pic>
      <p:pic>
        <p:nvPicPr>
          <p:cNvPr id="22" name="Picture 2" descr="Orthoclavier">
            <a:hlinkClick r:id="rId11"/>
            <a:extLst>
              <a:ext uri="{FF2B5EF4-FFF2-40B4-BE49-F238E27FC236}">
                <a16:creationId xmlns:a16="http://schemas.microsoft.com/office/drawing/2014/main" id="{DEADBEA1-35FD-4D80-AF82-04F58F338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80" y="5633486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Image 22">
            <a:hlinkClick r:id="rId12"/>
            <a:extLst>
              <a:ext uri="{FF2B5EF4-FFF2-40B4-BE49-F238E27FC236}">
                <a16:creationId xmlns:a16="http://schemas.microsoft.com/office/drawing/2014/main" id="{6190C895-3D48-486A-BA9B-5992149999FA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33513" y="6856862"/>
            <a:ext cx="1145222" cy="7634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Image 9">
            <a:hlinkClick r:id="rId13"/>
            <a:extLst>
              <a:ext uri="{FF2B5EF4-FFF2-40B4-BE49-F238E27FC236}">
                <a16:creationId xmlns:a16="http://schemas.microsoft.com/office/drawing/2014/main" id="{93144AB0-CC82-4B31-B31B-1EA415E8BD27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19605" y="8079806"/>
            <a:ext cx="1115888" cy="74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792</TotalTime>
  <Words>145</Words>
  <Application>Microsoft Office PowerPoint</Application>
  <PresentationFormat>Personnalisé</PresentationFormat>
  <Paragraphs>52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CM2- jour 5 - plan de travail</dc:title>
  <dc:creator>logicieleducatif.fr</dc:creator>
  <cp:keywords>cm2 plan de travail</cp:keywords>
  <cp:lastModifiedBy>Creaplisco</cp:lastModifiedBy>
  <cp:revision>69</cp:revision>
  <cp:lastPrinted>2020-03-14T10:06:30Z</cp:lastPrinted>
  <dcterms:created xsi:type="dcterms:W3CDTF">2020-03-14T09:06:53Z</dcterms:created>
  <dcterms:modified xsi:type="dcterms:W3CDTF">2023-09-05T15:16:48Z</dcterms:modified>
</cp:coreProperties>
</file>