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problemes-de-logique-4" TargetMode="External"/><Relationship Id="rId13" Type="http://schemas.openxmlformats.org/officeDocument/2006/relationships/hyperlink" Target="https://www.logicieleducatif.fr/jeu/orthographe-dans-d-en-dent-dents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logicieleducatif.fr/jeu/file-numerique-serpent-decimaux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www.logicieleducatif.fr/fiches/fiches-problemes#problemes-de-logique-4" TargetMode="External"/><Relationship Id="rId12" Type="http://schemas.openxmlformats.org/officeDocument/2006/relationships/hyperlink" Target="https://www.logicieleducatif.fr/fiches/fiches-orthographe#fiche-d-orthographe-dans-d-en-dent-dents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s://www.logicieleducatif.fr/fiches/fiches-numeration#files-numeriques-du-serpent-nombres-decimaux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les-doubles-et-moities-version-star-wars" TargetMode="External"/><Relationship Id="rId11" Type="http://schemas.openxmlformats.org/officeDocument/2006/relationships/hyperlink" Target="https://www.logicieleducatif.fr/files/divers/documents/51_minitextes.pdf" TargetMode="External"/><Relationship Id="rId5" Type="http://schemas.openxmlformats.org/officeDocument/2006/relationships/hyperlink" Target="https://www.logicieleducatif.fr/fiches/calcul#doubles-et-moities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jeu/conjugaison-passe-compose-des-verbes-frequents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www.logicieleducatif.fr/jeu/tables-de-divisions-ou-les-tables-de-multiplication-a-l-envers" TargetMode="External"/><Relationship Id="rId9" Type="http://schemas.openxmlformats.org/officeDocument/2006/relationships/hyperlink" Target="https://www.logicieleducatif.fr/jeu/conversions-mesures-longueurs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120899"/>
              </p:ext>
            </p:extLst>
          </p:nvPr>
        </p:nvGraphicFramePr>
        <p:xfrm>
          <a:off x="52251" y="487013"/>
          <a:ext cx="7226950" cy="8644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97110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CM2 décimaux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« dixièmes » puis « centièmes »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les décimaux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Obtenir la médaille d’or pour les tables 5,6 et 7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divisions (tables de multiplications à l’envers)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Fiche (niveaux 9-10)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hlinkClick r:id="rId6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Choisir :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* Les 2 jusqu’à 30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* Les 2 jusqu’à 100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les doubles et les moitiés des nombres jusqu’à 100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185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Problèmes 10 - 11 - 12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une partie sans décimaux et une autre avec.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Mesures : conversions de longueurs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100174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Objectif : + de 800 points.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passé composé pour les verbes fréquents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50482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hlinkClick r:id="rId11"/>
                        </a:rPr>
                        <a:t>Lecture (compréhension)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Lecture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 texte se finissant par « </a:t>
                      </a:r>
                      <a:r>
                        <a:rPr lang="fr-FR" sz="1100" dirty="0"/>
                        <a:t>cria M. </a:t>
                      </a:r>
                      <a:r>
                        <a:rPr lang="fr-FR" sz="1100" dirty="0" err="1"/>
                        <a:t>Lazeau</a:t>
                      </a:r>
                      <a:r>
                        <a:rPr lang="fr-FR" sz="1100" dirty="0"/>
                        <a:t> à son collègue. » au texte se finissant par « Sortez les papiers du véhicule et votre permis de conduire, s’il vous plaît ! »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1541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homophones dans – d’en – dent - dents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CM2 - 4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7B3FA61A-A88E-4373-A8DC-14494AFDCCB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4h10</a:t>
            </a:r>
          </a:p>
        </p:txBody>
      </p:sp>
      <p:pic>
        <p:nvPicPr>
          <p:cNvPr id="6" name="Image 5">
            <a:hlinkClick r:id="rId8"/>
            <a:extLst>
              <a:ext uri="{FF2B5EF4-FFF2-40B4-BE49-F238E27FC236}">
                <a16:creationId xmlns:a16="http://schemas.microsoft.com/office/drawing/2014/main" id="{332C6646-CC00-44B0-87BD-C6CD2FA2573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51842" y="3945967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Image 15">
            <a:hlinkClick r:id="rId4"/>
            <a:extLst>
              <a:ext uri="{FF2B5EF4-FFF2-40B4-BE49-F238E27FC236}">
                <a16:creationId xmlns:a16="http://schemas.microsoft.com/office/drawing/2014/main" id="{CC147F44-ED1B-4556-8CAC-ED586E18BCD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4938" y="1890285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3"/>
            <a:extLst>
              <a:ext uri="{FF2B5EF4-FFF2-40B4-BE49-F238E27FC236}">
                <a16:creationId xmlns:a16="http://schemas.microsoft.com/office/drawing/2014/main" id="{C1A727EC-8EFD-49D2-BD38-8FE574A1DF3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0119" y="880055"/>
            <a:ext cx="1140707" cy="760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>
            <a:hlinkClick r:id="rId6"/>
            <a:extLst>
              <a:ext uri="{FF2B5EF4-FFF2-40B4-BE49-F238E27FC236}">
                <a16:creationId xmlns:a16="http://schemas.microsoft.com/office/drawing/2014/main" id="{AEF5E3B5-4614-458E-A1AC-8CB5B2BB9D4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0118" y="2905220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>
            <a:hlinkClick r:id="rId9"/>
            <a:extLst>
              <a:ext uri="{FF2B5EF4-FFF2-40B4-BE49-F238E27FC236}">
                <a16:creationId xmlns:a16="http://schemas.microsoft.com/office/drawing/2014/main" id="{3D39F5B5-1ADE-4348-8EAB-335FF68D8F6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0118" y="4911976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Image 12">
            <a:hlinkClick r:id="rId10"/>
            <a:extLst>
              <a:ext uri="{FF2B5EF4-FFF2-40B4-BE49-F238E27FC236}">
                <a16:creationId xmlns:a16="http://schemas.microsoft.com/office/drawing/2014/main" id="{05C868ED-2A94-4A71-90D3-BF92C8832A3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51842" y="5862446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Image 14">
            <a:hlinkClick r:id="rId13"/>
            <a:extLst>
              <a:ext uri="{FF2B5EF4-FFF2-40B4-BE49-F238E27FC236}">
                <a16:creationId xmlns:a16="http://schemas.microsoft.com/office/drawing/2014/main" id="{3C9DD4DA-9FAD-4F1D-82A5-10E60C590E9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8907" y="8300022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</TotalTime>
  <Words>219</Words>
  <Application>Microsoft Office PowerPoint</Application>
  <PresentationFormat>Personnalisé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CM2- jour 4 - plan de travail</dc:title>
  <dc:creator>logicieleducatif.fr</dc:creator>
  <cp:keywords>cm2 plan de travail</cp:keywords>
  <cp:lastModifiedBy>Creaplisco</cp:lastModifiedBy>
  <cp:revision>67</cp:revision>
  <cp:lastPrinted>2020-03-14T10:06:30Z</cp:lastPrinted>
  <dcterms:created xsi:type="dcterms:W3CDTF">2020-03-14T09:06:53Z</dcterms:created>
  <dcterms:modified xsi:type="dcterms:W3CDTF">2023-09-05T15:16:04Z</dcterms:modified>
</cp:coreProperties>
</file>