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les-problemes-de-logique-3/logique08.pdf" TargetMode="External"/><Relationship Id="rId13" Type="http://schemas.openxmlformats.org/officeDocument/2006/relationships/hyperlink" Target="https://www.logicieleducatif.fr/files/divers/documents/51_minitextes.pdf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s://www.logicieleducatif.fr/jeu/comparaisons-de-nombres-decimaux" TargetMode="External"/><Relationship Id="rId21" Type="http://schemas.openxmlformats.org/officeDocument/2006/relationships/image" Target="../media/image5.png"/><Relationship Id="rId7" Type="http://schemas.openxmlformats.org/officeDocument/2006/relationships/hyperlink" Target="https://www.logicieleducatif.fr/fiches/les-problemes-de-logique-3/logique07.pdf" TargetMode="External"/><Relationship Id="rId12" Type="http://schemas.openxmlformats.org/officeDocument/2006/relationships/hyperlink" Target="https://www.logicieleducatif.fr/jeu/passe-simple" TargetMode="External"/><Relationship Id="rId17" Type="http://schemas.openxmlformats.org/officeDocument/2006/relationships/image" Target="../media/image1.png"/><Relationship Id="rId2" Type="http://schemas.openxmlformats.org/officeDocument/2006/relationships/hyperlink" Target="https://www.logicieleducatif.fr/fiches/comparaison-de-nombres-decimaux/comparaison-de-nombres-decimaux-college.pdf" TargetMode="External"/><Relationship Id="rId16" Type="http://schemas.openxmlformats.org/officeDocument/2006/relationships/hyperlink" Target="https://www.logicieleducatif.fr/jeu/orthographe-c-est-s-est-sais-sait" TargetMode="Externa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les-doubles-et-moities-version-star-wars" TargetMode="External"/><Relationship Id="rId11" Type="http://schemas.openxmlformats.org/officeDocument/2006/relationships/hyperlink" Target="https://www.logicieleducatif.fr/jeu/conversions-mesures-masses" TargetMode="External"/><Relationship Id="rId24" Type="http://schemas.openxmlformats.org/officeDocument/2006/relationships/image" Target="../media/image8.png"/><Relationship Id="rId5" Type="http://schemas.openxmlformats.org/officeDocument/2006/relationships/hyperlink" Target="https://www.logicieleducatif.fr/fiches/doubles-et-moities/doubles-moities-niveau-1-a-10-et-bonus-en-lien-avec-le-jeu-educatif.pdf" TargetMode="External"/><Relationship Id="rId15" Type="http://schemas.openxmlformats.org/officeDocument/2006/relationships/hyperlink" Target="https://www.logicieleducatif.fr/fiches/fiches-d-orthographe-s-est-c-est-sais-sait/c_est-s_est-sais-sait-approfondissement.pdf" TargetMode="External"/><Relationship Id="rId23" Type="http://schemas.openxmlformats.org/officeDocument/2006/relationships/image" Target="../media/image7.png"/><Relationship Id="rId10" Type="http://schemas.openxmlformats.org/officeDocument/2006/relationships/hyperlink" Target="https://www.logicieleducatif.fr/jeu/problemes-de-logique-3" TargetMode="External"/><Relationship Id="rId19" Type="http://schemas.openxmlformats.org/officeDocument/2006/relationships/image" Target="../media/image3.png"/><Relationship Id="rId4" Type="http://schemas.openxmlformats.org/officeDocument/2006/relationships/hyperlink" Target="https://www.logicieleducatif.fr/jeu/tables-de-divisions-ou-les-tables-de-multiplication-a-l-envers" TargetMode="External"/><Relationship Id="rId9" Type="http://schemas.openxmlformats.org/officeDocument/2006/relationships/hyperlink" Target="https://www.logicieleducatif.fr/fiches/les-problemes-de-logique-3/logique09.pdf" TargetMode="External"/><Relationship Id="rId14" Type="http://schemas.openxmlformats.org/officeDocument/2006/relationships/hyperlink" Target="https://www.logicieleducatif.fr/fiches/fiches-d-orthographe-s-est-c-est-sais-sait/c_est-s_est-sais-sait-1a5.pdf" TargetMode="External"/><Relationship Id="rId2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870914"/>
              </p:ext>
            </p:extLst>
          </p:nvPr>
        </p:nvGraphicFramePr>
        <p:xfrm>
          <a:off x="52251" y="487013"/>
          <a:ext cx="7226950" cy="8758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</a:t>
                      </a: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(facultatif)</a:t>
                      </a: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Faire une partie avec les dixièmes et une autre avec les centièmes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comparaison de nombres décimaux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Obtenir la médaille d’or pour les tables 2, 3 et 4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divisions (tables de multiplications à l’envers)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Fiche (niveaux 7-8)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hlinkClick r:id="rId6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Choisir :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Doubles jusqu’à 100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Moitiés jusqu’à 100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les doubles et les moitiés des nombres jusqu’à 100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Problème 7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Problème 8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Problème 9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(réussir les 3 problèmes)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/>
                        <a:t>Problèmes de logique </a:t>
                      </a:r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une partie sans décimaux et une autre avec.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Mesures : conversions de masses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Objectif : finir l’activité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passé simple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201735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hlinkClick r:id="rId13"/>
                        </a:rPr>
                        <a:t>Lecture (compréhension)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Lecture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 texte se finissant par « </a:t>
                      </a:r>
                      <a:r>
                        <a:rPr lang="fr-FR" sz="1100" dirty="0"/>
                        <a:t>Comme la nuit tombait, il étala les peaux de bête au sol et se coucha près du feu. Il voyait par l’entrée de la grotte, les étoiles scintiller. » au texte se finissant par « cria M. </a:t>
                      </a:r>
                      <a:r>
                        <a:rPr lang="fr-FR" sz="1100" dirty="0" err="1"/>
                        <a:t>Lazeau</a:t>
                      </a:r>
                      <a:r>
                        <a:rPr lang="fr-FR" sz="1100" dirty="0"/>
                        <a:t> à son collègue. »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87651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4"/>
                        </a:rPr>
                        <a:t>Fiche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5"/>
                        </a:rPr>
                        <a:t>Fiche 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c’est – s’est – sait - sais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CM2 - 3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7" name="Image 6">
            <a:hlinkClick r:id="rId3"/>
            <a:extLst>
              <a:ext uri="{FF2B5EF4-FFF2-40B4-BE49-F238E27FC236}">
                <a16:creationId xmlns:a16="http://schemas.microsoft.com/office/drawing/2014/main" id="{6D519000-0579-4B44-83AA-39B6F9364ED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5218" y="900313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4"/>
            <a:extLst>
              <a:ext uri="{FF2B5EF4-FFF2-40B4-BE49-F238E27FC236}">
                <a16:creationId xmlns:a16="http://schemas.microsoft.com/office/drawing/2014/main" id="{EB07102A-46AF-40AE-9F27-77B45CA55F3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4425" y="1771527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10"/>
            <a:extLst>
              <a:ext uri="{FF2B5EF4-FFF2-40B4-BE49-F238E27FC236}">
                <a16:creationId xmlns:a16="http://schemas.microsoft.com/office/drawing/2014/main" id="{99C51F3E-575A-40D0-A57F-FA529C6EF67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50444" y="3814832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Image 17">
            <a:hlinkClick r:id="rId6"/>
            <a:extLst>
              <a:ext uri="{FF2B5EF4-FFF2-40B4-BE49-F238E27FC236}">
                <a16:creationId xmlns:a16="http://schemas.microsoft.com/office/drawing/2014/main" id="{71C53AA4-0DEE-4486-BDA5-E77605BB67C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32858" y="2827202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>
            <a:hlinkClick r:id="rId11"/>
            <a:extLst>
              <a:ext uri="{FF2B5EF4-FFF2-40B4-BE49-F238E27FC236}">
                <a16:creationId xmlns:a16="http://schemas.microsoft.com/office/drawing/2014/main" id="{03233C05-6B8D-44E9-B718-CC509958669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38720" y="4693254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Image 14">
            <a:hlinkClick r:id="rId12"/>
            <a:extLst>
              <a:ext uri="{FF2B5EF4-FFF2-40B4-BE49-F238E27FC236}">
                <a16:creationId xmlns:a16="http://schemas.microsoft.com/office/drawing/2014/main" id="{E4F31BBD-026F-478E-A2C4-55AEA539254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44425" y="5564514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Image 15">
            <a:hlinkClick r:id="rId16"/>
            <a:extLst>
              <a:ext uri="{FF2B5EF4-FFF2-40B4-BE49-F238E27FC236}">
                <a16:creationId xmlns:a16="http://schemas.microsoft.com/office/drawing/2014/main" id="{8EB7A12C-0C41-4C1C-A995-4F91A13FC107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26996" y="8432580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C0C8B37E-7B44-4F08-BC49-7C0A446D7EA9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4h10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683</TotalTime>
  <Words>247</Words>
  <Application>Microsoft Office PowerPoint</Application>
  <PresentationFormat>Personnalisé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CM2 - jour 3 - plan de travail</dc:title>
  <dc:creator>logicieleducatif.fr</dc:creator>
  <cp:keywords>cm2 plan de travail</cp:keywords>
  <cp:lastModifiedBy>Creaplisco</cp:lastModifiedBy>
  <cp:revision>61</cp:revision>
  <cp:lastPrinted>2020-03-14T10:06:30Z</cp:lastPrinted>
  <dcterms:created xsi:type="dcterms:W3CDTF">2020-03-14T09:06:53Z</dcterms:created>
  <dcterms:modified xsi:type="dcterms:W3CDTF">2023-09-05T15:15:16Z</dcterms:modified>
</cp:coreProperties>
</file>