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problemes-de-logique-2/logique04.pdf" TargetMode="External"/><Relationship Id="rId13" Type="http://schemas.openxmlformats.org/officeDocument/2006/relationships/hyperlink" Target="https://www.logicieleducatif.fr/jeu/le-compte-est-bon-junior-en-ligne" TargetMode="External"/><Relationship Id="rId18" Type="http://schemas.openxmlformats.org/officeDocument/2006/relationships/image" Target="../media/image1.png"/><Relationship Id="rId3" Type="http://schemas.openxmlformats.org/officeDocument/2006/relationships/hyperlink" Target="https://www.logicieleducatif.fr/fiches/encadrements-de-nombres/encadrement-cm2-2.pdf" TargetMode="External"/><Relationship Id="rId21" Type="http://schemas.openxmlformats.org/officeDocument/2006/relationships/image" Target="../media/image4.png"/><Relationship Id="rId7" Type="http://schemas.openxmlformats.org/officeDocument/2006/relationships/hyperlink" Target="https://www.logicieleducatif.fr/jeu/numeration-cm1-cm2" TargetMode="External"/><Relationship Id="rId12" Type="http://schemas.openxmlformats.org/officeDocument/2006/relationships/hyperlink" Target="https://www.logicieleducatif.fr/fiches/calcul#le-compte-est-bon-junior-les-fiches" TargetMode="External"/><Relationship Id="rId17" Type="http://schemas.openxmlformats.org/officeDocument/2006/relationships/hyperlink" Target="https://www.logicieleducatif.fr/jeu/orthographe-la-la-l-a-l-as" TargetMode="External"/><Relationship Id="rId25" Type="http://schemas.openxmlformats.org/officeDocument/2006/relationships/image" Target="../media/image8.png"/><Relationship Id="rId2" Type="http://schemas.openxmlformats.org/officeDocument/2006/relationships/hyperlink" Target="https://www.logicieleducatif.fr/fiches/encadrements-de-nombres/encadrement-cm2-1.pdf" TargetMode="External"/><Relationship Id="rId16" Type="http://schemas.openxmlformats.org/officeDocument/2006/relationships/hyperlink" Target="https://www.logicieleducatif.fr/fiches/fiches-orthographe#fiches-d-orthographe-la-la-l-a-l-as" TargetMode="Externa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tables-de-multiplication" TargetMode="External"/><Relationship Id="rId11" Type="http://schemas.openxmlformats.org/officeDocument/2006/relationships/hyperlink" Target="https://www.logicieleducatif.fr/jeu/problemes-de-logique-2" TargetMode="External"/><Relationship Id="rId24" Type="http://schemas.openxmlformats.org/officeDocument/2006/relationships/image" Target="../media/image7.png"/><Relationship Id="rId5" Type="http://schemas.openxmlformats.org/officeDocument/2006/relationships/hyperlink" Target="https://www.logicieleducatif.fr/divers/generateurs/?type=multiplication" TargetMode="External"/><Relationship Id="rId15" Type="http://schemas.openxmlformats.org/officeDocument/2006/relationships/hyperlink" Target="https://www.logicieleducatif.fr/files/divers/documents/51_minitextes.pdf" TargetMode="External"/><Relationship Id="rId23" Type="http://schemas.openxmlformats.org/officeDocument/2006/relationships/image" Target="../media/image6.jpeg"/><Relationship Id="rId10" Type="http://schemas.openxmlformats.org/officeDocument/2006/relationships/hyperlink" Target="https://www.logicieleducatif.fr/fiches/problemes-de-logique-2/logique06.pdf" TargetMode="External"/><Relationship Id="rId19" Type="http://schemas.openxmlformats.org/officeDocument/2006/relationships/image" Target="../media/image2.png"/><Relationship Id="rId4" Type="http://schemas.openxmlformats.org/officeDocument/2006/relationships/hyperlink" Target="https://www.logicieleducatif.fr/jeu/encadrement-de-nombres" TargetMode="External"/><Relationship Id="rId9" Type="http://schemas.openxmlformats.org/officeDocument/2006/relationships/hyperlink" Target="https://www.logicieleducatif.fr/fiches/problemes-de-logique-2/logique05.pdf" TargetMode="External"/><Relationship Id="rId14" Type="http://schemas.openxmlformats.org/officeDocument/2006/relationships/hyperlink" Target="https://www.logicieleducatif.fr/jeu/plus-que-parfait" TargetMode="External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74051"/>
              </p:ext>
            </p:extLst>
          </p:nvPr>
        </p:nvGraphicFramePr>
        <p:xfrm>
          <a:off x="52251" y="487013"/>
          <a:ext cx="7226950" cy="882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97110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1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Fiche 2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encadrements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Générer une fiche avec les tables 7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Obtenir la médaille d’or pour les tables 7, 8, 9 et 10 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multiplication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Numération : quantité de grands nombres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l’entraînement (niveau 2) + Jeu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185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Problème 4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Problème 5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Problème 6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(réussir les 3 problèmes)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Compte est bon junior sur papier (7 à 12)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Jeu (choisir ‘Aux points’)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Objectif : être dans les 50 meilleurs du jour.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Si tu n’es pas connecté, clique sur ‘Changer de pseudo’ (en bas à gauche dans le jeu) pour écrire ton prénom.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compte est bon (junior en guise de révision)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00174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4"/>
                        </a:rPr>
                        <a:t>Plus que parfait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+ de 800 points.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plus que parfait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50482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hlinkClick r:id="rId15"/>
                        </a:rPr>
                        <a:t>Lecture (compréhension)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5"/>
                        </a:rPr>
                        <a:t>Lecture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 début jusqu’au texte « </a:t>
                      </a:r>
                      <a:r>
                        <a:rPr lang="fr-FR" sz="1100" dirty="0"/>
                        <a:t>Comme la nuit tombait, il étala les peaux de bête au sol et se coucha près du feu. Il voyait par l’entrée de la grotte, les étoiles scintiller. »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1541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6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7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</a:t>
                      </a:r>
                      <a:r>
                        <a:rPr lang="fr-FR" sz="105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homophones la-là-l’a-l’as</a:t>
                      </a:r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CM2 - 2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13"/>
            <a:extLst>
              <a:ext uri="{FF2B5EF4-FFF2-40B4-BE49-F238E27FC236}">
                <a16:creationId xmlns:a16="http://schemas.microsoft.com/office/drawing/2014/main" id="{4594EAE2-41E4-41AB-9DCF-F31F430A135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52511" y="4845627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6"/>
            <a:extLst>
              <a:ext uri="{FF2B5EF4-FFF2-40B4-BE49-F238E27FC236}">
                <a16:creationId xmlns:a16="http://schemas.microsoft.com/office/drawing/2014/main" id="{62196DD0-E8F2-4FBA-AE36-772756A59F1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51843" y="1905651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7"/>
            <a:extLst>
              <a:ext uri="{FF2B5EF4-FFF2-40B4-BE49-F238E27FC236}">
                <a16:creationId xmlns:a16="http://schemas.microsoft.com/office/drawing/2014/main" id="{79B997DE-CA5D-4E81-996A-88CE87B593C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5084" y="2831533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Image 13">
            <a:hlinkClick r:id="rId4"/>
            <a:extLst>
              <a:ext uri="{FF2B5EF4-FFF2-40B4-BE49-F238E27FC236}">
                <a16:creationId xmlns:a16="http://schemas.microsoft.com/office/drawing/2014/main" id="{4149AB1F-66D1-44F8-AFD7-D983FD51E5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35725" y="928707"/>
            <a:ext cx="1115888" cy="7041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Problèmes de logique 2">
            <a:hlinkClick r:id="rId11"/>
            <a:extLst>
              <a:ext uri="{FF2B5EF4-FFF2-40B4-BE49-F238E27FC236}">
                <a16:creationId xmlns:a16="http://schemas.microsoft.com/office/drawing/2014/main" id="{A005AF2A-CAD3-40E6-845F-E64DFC7BF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10" y="3820720"/>
            <a:ext cx="1073149" cy="7154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14"/>
            <a:extLst>
              <a:ext uri="{FF2B5EF4-FFF2-40B4-BE49-F238E27FC236}">
                <a16:creationId xmlns:a16="http://schemas.microsoft.com/office/drawing/2014/main" id="{75A931D7-851B-4DF8-8D1E-20E7C9DA9B1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58373" y="6028107"/>
            <a:ext cx="1068908" cy="7126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17"/>
            <a:extLst>
              <a:ext uri="{FF2B5EF4-FFF2-40B4-BE49-F238E27FC236}">
                <a16:creationId xmlns:a16="http://schemas.microsoft.com/office/drawing/2014/main" id="{44A1BC45-089F-4B37-B7BF-E4EE498E9F7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69429" y="8509699"/>
            <a:ext cx="1046682" cy="697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B3FA61A-A88E-4373-A8DC-14494AFDCCB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4h10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</TotalTime>
  <Words>254</Words>
  <Application>Microsoft Office PowerPoint</Application>
  <PresentationFormat>Personnalisé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CM2- jour 2 - plan de travail</dc:title>
  <dc:creator>logicieleducatif.fr</dc:creator>
  <cp:keywords>cm2 plan de travail</cp:keywords>
  <cp:lastModifiedBy>Creaplisco</cp:lastModifiedBy>
  <cp:revision>61</cp:revision>
  <cp:lastPrinted>2020-03-14T10:06:30Z</cp:lastPrinted>
  <dcterms:created xsi:type="dcterms:W3CDTF">2020-03-14T09:06:53Z</dcterms:created>
  <dcterms:modified xsi:type="dcterms:W3CDTF">2023-09-05T15:14:22Z</dcterms:modified>
</cp:coreProperties>
</file>