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passe-compose" TargetMode="External"/><Relationship Id="rId13" Type="http://schemas.openxmlformats.org/officeDocument/2006/relationships/hyperlink" Target="https://www.logicieleducatif.fr/fiches/fiches-d-orthographe-et-est-es-ai-eh/regle-et-est-ai-es-eh.pdf" TargetMode="External"/><Relationship Id="rId18" Type="http://schemas.openxmlformats.org/officeDocument/2006/relationships/image" Target="../media/image2.png"/><Relationship Id="rId3" Type="http://schemas.openxmlformats.org/officeDocument/2006/relationships/hyperlink" Target="https://www.logicieleducatif.fr/divers/generateurs/?type=multiplication" TargetMode="External"/><Relationship Id="rId21" Type="http://schemas.openxmlformats.org/officeDocument/2006/relationships/image" Target="../media/image5.png"/><Relationship Id="rId7" Type="http://schemas.openxmlformats.org/officeDocument/2006/relationships/hyperlink" Target="https://www.logicieleducatif.fr/jeu/le-compte-est-bon-junior-en-ligne" TargetMode="External"/><Relationship Id="rId12" Type="http://schemas.openxmlformats.org/officeDocument/2006/relationships/hyperlink" Target="https://www.logicieleducatif.fr/fiches/orthographe/et-est-es-ai-eh/regle-et-est-ai-es-eh.pdf" TargetMode="External"/><Relationship Id="rId17" Type="http://schemas.openxmlformats.org/officeDocument/2006/relationships/image" Target="../media/image1.png"/><Relationship Id="rId25" Type="http://schemas.openxmlformats.org/officeDocument/2006/relationships/image" Target="../media/image9.png"/><Relationship Id="rId2" Type="http://schemas.openxmlformats.org/officeDocument/2006/relationships/hyperlink" Target="https://www.logicieleducatif.fr/jeu/numeration-cm1-cm2" TargetMode="External"/><Relationship Id="rId16" Type="http://schemas.openxmlformats.org/officeDocument/2006/relationships/hyperlink" Target="https://www.logicieleducatif.fr/jeu/anglais-les-aliments" TargetMode="Externa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calcul#le-compte-est-bon-junior-les-fiches" TargetMode="External"/><Relationship Id="rId11" Type="http://schemas.openxmlformats.org/officeDocument/2006/relationships/hyperlink" Target="https://www.logicieleducatif.fr/jeu/orthographe-et-est-ai-es-eh" TargetMode="External"/><Relationship Id="rId24" Type="http://schemas.openxmlformats.org/officeDocument/2006/relationships/image" Target="../media/image8.png"/><Relationship Id="rId5" Type="http://schemas.openxmlformats.org/officeDocument/2006/relationships/hyperlink" Target="https://www.logicieleducatif.fr/jeu/suites-irregulieres-de-nombres" TargetMode="External"/><Relationship Id="rId15" Type="http://schemas.openxmlformats.org/officeDocument/2006/relationships/hyperlink" Target="https://www.logicieleducatif.fr/fiches/fiches-anglais#la-nourriture-les-aliments-en-anglais" TargetMode="External"/><Relationship Id="rId23" Type="http://schemas.openxmlformats.org/officeDocument/2006/relationships/image" Target="../media/image7.png"/><Relationship Id="rId10" Type="http://schemas.openxmlformats.org/officeDocument/2006/relationships/hyperlink" Target="https://www.logicieleducatif.fr/fiches/fiche-d-orthographe-s-ss-c-c-sc-t/s-ss-c-sc-t-02.pdf" TargetMode="External"/><Relationship Id="rId19" Type="http://schemas.openxmlformats.org/officeDocument/2006/relationships/image" Target="../media/image3.png"/><Relationship Id="rId4" Type="http://schemas.openxmlformats.org/officeDocument/2006/relationships/hyperlink" Target="https://www.logicieleducatif.fr/jeu/tables-de-multiplication" TargetMode="External"/><Relationship Id="rId9" Type="http://schemas.openxmlformats.org/officeDocument/2006/relationships/hyperlink" Target="https://www.logicieleducatif.fr/fiches/fiche-d-orthographe-s-ss-c-c-sc-t/s-ss-c-sc-t-01.pdf" TargetMode="External"/><Relationship Id="rId14" Type="http://schemas.openxmlformats.org/officeDocument/2006/relationships/hyperlink" Target="https://www.logicieleducatif.fr/jeu/les-symboles-de-la-republique-francaise" TargetMode="External"/><Relationship Id="rId2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329619"/>
              </p:ext>
            </p:extLst>
          </p:nvPr>
        </p:nvGraphicFramePr>
        <p:xfrm>
          <a:off x="52251" y="487013"/>
          <a:ext cx="7226950" cy="7312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Numération : quantité de grands nombres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l’entraînement (niveau 1)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Générer une fiche avec les tables 1 à 6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Obtenir la médaille d’or pour les tables 2, 3, 4, 5 et 6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tables de multiplications (1 à 6)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 sur les suites irrégulières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Objectif : réussir 3 suites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suites irrégulières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Compte est bon junior sur papier (1 à 6)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 (réussir 6 ‘compte et bon’ d’affilée)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compte est bon (junior en guise de révision)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Conjugaison Passé composé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Objectif : + de 900 points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Passé composé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9"/>
                        </a:rPr>
                        <a:t>Fiche 1 et-est-es-ai-eh</a:t>
                      </a: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0"/>
                        </a:rPr>
                        <a:t>Fiche 2 et-est-es-ai-eh</a:t>
                      </a: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9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1"/>
                        </a:rPr>
                        <a:t>Jeu (2 séries avec 8/10 minimum)</a:t>
                      </a:r>
                      <a:endParaRPr lang="fr-F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  <a:hlinkClick r:id="rId12"/>
                        </a:rPr>
                        <a:t></a:t>
                      </a:r>
                      <a:r>
                        <a:rPr lang="fr-FR" sz="11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13"/>
                        </a:rPr>
                        <a:t>Règle</a:t>
                      </a:r>
                      <a:endParaRPr lang="fr-F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6800" marR="4680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</a:t>
                      </a:r>
                      <a:r>
                        <a:rPr lang="fr-FR" sz="100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homophones et-est-es-ai-eh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Histoire : Les symboles de la république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5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Anglais : la nourriture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CM2 </a:t>
            </a:r>
            <a:r>
              <a:rPr lang="fr-FR">
                <a:latin typeface="AdimesDB" panose="00000400000000000000" pitchFamily="2" charset="0"/>
              </a:rPr>
              <a:t>- 1</a:t>
            </a:r>
            <a:endParaRPr lang="fr-FR" dirty="0">
              <a:latin typeface="AdimesDB" panose="00000400000000000000" pitchFamily="2" charset="0"/>
            </a:endParaRP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7"/>
            <a:extLst>
              <a:ext uri="{FF2B5EF4-FFF2-40B4-BE49-F238E27FC236}">
                <a16:creationId xmlns:a16="http://schemas.microsoft.com/office/drawing/2014/main" id="{4594EAE2-41E4-41AB-9DCF-F31F430A135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67443" y="3589718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4"/>
            <a:extLst>
              <a:ext uri="{FF2B5EF4-FFF2-40B4-BE49-F238E27FC236}">
                <a16:creationId xmlns:a16="http://schemas.microsoft.com/office/drawing/2014/main" id="{62196DD0-E8F2-4FBA-AE36-772756A59F1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6931" y="1797050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5"/>
            <a:extLst>
              <a:ext uri="{FF2B5EF4-FFF2-40B4-BE49-F238E27FC236}">
                <a16:creationId xmlns:a16="http://schemas.microsoft.com/office/drawing/2014/main" id="{D40A6F95-EFD6-49A5-B994-B2B4240FA42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6931" y="2700214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2"/>
            <a:extLst>
              <a:ext uri="{FF2B5EF4-FFF2-40B4-BE49-F238E27FC236}">
                <a16:creationId xmlns:a16="http://schemas.microsoft.com/office/drawing/2014/main" id="{79B997DE-CA5D-4E81-996A-88CE87B593C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57187" y="884408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>
            <a:hlinkClick r:id="rId8"/>
            <a:extLst>
              <a:ext uri="{FF2B5EF4-FFF2-40B4-BE49-F238E27FC236}">
                <a16:creationId xmlns:a16="http://schemas.microsoft.com/office/drawing/2014/main" id="{96568F4F-8A16-4CDA-BF6F-2A90F1F9380F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45217" y="4541546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Image 12">
            <a:hlinkClick r:id="rId11"/>
            <a:extLst>
              <a:ext uri="{FF2B5EF4-FFF2-40B4-BE49-F238E27FC236}">
                <a16:creationId xmlns:a16="http://schemas.microsoft.com/office/drawing/2014/main" id="{12165E0B-CD70-4DE5-A303-84F27CF500EE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49671" y="5437661"/>
            <a:ext cx="1095375" cy="730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Image 13">
            <a:hlinkClick r:id="rId14"/>
            <a:extLst>
              <a:ext uri="{FF2B5EF4-FFF2-40B4-BE49-F238E27FC236}">
                <a16:creationId xmlns:a16="http://schemas.microsoft.com/office/drawing/2014/main" id="{D5E8A348-D85F-46CD-B3B0-1F5EF53FB872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67443" y="6294865"/>
            <a:ext cx="1057753" cy="7051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Image 14">
            <a:hlinkClick r:id="rId16"/>
            <a:extLst>
              <a:ext uri="{FF2B5EF4-FFF2-40B4-BE49-F238E27FC236}">
                <a16:creationId xmlns:a16="http://schemas.microsoft.com/office/drawing/2014/main" id="{A9D7F7E2-60B5-4651-8049-AA23C101E27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39355" y="7057432"/>
            <a:ext cx="1127858" cy="7519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6A03BC5F-A4DA-40A0-9B2E-415A9E828F48}"/>
              </a:ext>
            </a:extLst>
          </p:cNvPr>
          <p:cNvSpPr txBox="1"/>
          <p:nvPr/>
        </p:nvSpPr>
        <p:spPr>
          <a:xfrm>
            <a:off x="837947" y="9307039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3h40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</TotalTime>
  <Words>196</Words>
  <Application>Microsoft Office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cm2 - 1 </dc:title>
  <dc:creator>logicieleducatif.fr</dc:creator>
  <cp:keywords>cm2 plan de travail</cp:keywords>
  <cp:lastModifiedBy>Creaplisco</cp:lastModifiedBy>
  <cp:revision>60</cp:revision>
  <cp:lastPrinted>2020-03-14T10:06:30Z</cp:lastPrinted>
  <dcterms:created xsi:type="dcterms:W3CDTF">2020-03-14T09:06:53Z</dcterms:created>
  <dcterms:modified xsi:type="dcterms:W3CDTF">2023-09-05T15:12:56Z</dcterms:modified>
</cp:coreProperties>
</file>