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comprehension-et-logique#lecture-comprehension-niveau-4-le-pique-nique" TargetMode="Externa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hyperlink" Target="https://www.logicieleducatif.fr/divers/generateurs/?type=multiplication" TargetMode="External"/><Relationship Id="rId7" Type="http://schemas.openxmlformats.org/officeDocument/2006/relationships/hyperlink" Target="https://www.logicieleducatif.fr/jeu/conjugaison-du-verbe-voir" TargetMode="Externa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hyperlink" Target="https://www.logicieleducatif.fr/jeu/rangement-en-ordre-decroissant" TargetMode="External"/><Relationship Id="rId16" Type="http://schemas.openxmlformats.org/officeDocument/2006/relationships/image" Target="../media/image5.jpe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math-kingdom-royaume-des-math" TargetMode="External"/><Relationship Id="rId11" Type="http://schemas.openxmlformats.org/officeDocument/2006/relationships/hyperlink" Target="https://www.logicieleducatif.fr/jeu/le-chevalier-de-la-programmation" TargetMode="External"/><Relationship Id="rId5" Type="http://schemas.openxmlformats.org/officeDocument/2006/relationships/hyperlink" Target="https://www.logicieleducatif.fr/jeu/je-rends-la-monnaie-avec-des-billets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www.logicieleducatif.fr/jeu/orthographe-sur-sur-sure-surs-sures" TargetMode="External"/><Relationship Id="rId19" Type="http://schemas.openxmlformats.org/officeDocument/2006/relationships/image" Target="../media/image8.jpeg"/><Relationship Id="rId4" Type="http://schemas.openxmlformats.org/officeDocument/2006/relationships/hyperlink" Target="https://www.logicieleducatif.fr/jeu/tables-de-multiplication" TargetMode="External"/><Relationship Id="rId9" Type="http://schemas.openxmlformats.org/officeDocument/2006/relationships/hyperlink" Target="https://www.logicieleducatif.fr/jeu/lecture-comprehension-et-logique-le-pique-nique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330705"/>
              </p:ext>
            </p:extLst>
          </p:nvPr>
        </p:nvGraphicFramePr>
        <p:xfrm>
          <a:off x="52251" y="487013"/>
          <a:ext cx="7226950" cy="7922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niveau CM1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rangement en ordre décroissant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86584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Générer une fiche avec les tables 1 à 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Obtenir la médaille d’or pour les tables 2 à 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les tables de multiplications (1 à 10)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Niveaux 2 et 3 (facultatif : 4)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rendre la monnaie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Jeu de calcul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Conjugaison du verbe voir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les temps : présent, imparfait, futur et passé composé (les autres sont optionnels suivant le niveau)</a:t>
                      </a:r>
                      <a:endParaRPr lang="fr-FR" sz="9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verbe 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104924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20 exercices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sur-sûr-sûre-sûrs-sûres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104924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828417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CM1 - 8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9" name="Image 8">
            <a:hlinkClick r:id="rId11"/>
            <a:extLst>
              <a:ext uri="{FF2B5EF4-FFF2-40B4-BE49-F238E27FC236}">
                <a16:creationId xmlns:a16="http://schemas.microsoft.com/office/drawing/2014/main" id="{C39F47C5-15DD-4BB7-9E6D-13120DB75B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0161" y="7486570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309DD348-A7AB-4DA3-B213-4A1844A1464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4h00</a:t>
            </a:r>
          </a:p>
        </p:txBody>
      </p:sp>
      <p:pic>
        <p:nvPicPr>
          <p:cNvPr id="17" name="Image 16">
            <a:hlinkClick r:id="rId4"/>
            <a:extLst>
              <a:ext uri="{FF2B5EF4-FFF2-40B4-BE49-F238E27FC236}">
                <a16:creationId xmlns:a16="http://schemas.microsoft.com/office/drawing/2014/main" id="{43D3D4EA-4268-4A4E-85B8-76E76F68BED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19486" y="1856574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Image 21">
            <a:hlinkClick r:id="rId2"/>
            <a:extLst>
              <a:ext uri="{FF2B5EF4-FFF2-40B4-BE49-F238E27FC236}">
                <a16:creationId xmlns:a16="http://schemas.microsoft.com/office/drawing/2014/main" id="{32FCF192-5913-4036-A93A-00C7686FBD5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31325" y="911038"/>
            <a:ext cx="1144587" cy="7630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>
            <a:hlinkClick r:id="rId5"/>
            <a:extLst>
              <a:ext uri="{FF2B5EF4-FFF2-40B4-BE49-F238E27FC236}">
                <a16:creationId xmlns:a16="http://schemas.microsoft.com/office/drawing/2014/main" id="{14C162B8-E27A-40AE-97DF-8FF3E3348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86" y="2745785"/>
            <a:ext cx="1176850" cy="7845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hlinkClick r:id="rId7"/>
            <a:extLst>
              <a:ext uri="{FF2B5EF4-FFF2-40B4-BE49-F238E27FC236}">
                <a16:creationId xmlns:a16="http://schemas.microsoft.com/office/drawing/2014/main" id="{C11CD79E-95B0-491D-A40B-F5F71E33D5E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9486" y="4559204"/>
            <a:ext cx="1146175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>
            <a:hlinkClick r:id="rId9"/>
            <a:extLst>
              <a:ext uri="{FF2B5EF4-FFF2-40B4-BE49-F238E27FC236}">
                <a16:creationId xmlns:a16="http://schemas.microsoft.com/office/drawing/2014/main" id="{41707258-583F-4BF3-AC36-2E2738DAA3D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19486" y="5535690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Math kingdom - Royaume des Math">
            <a:hlinkClick r:id="rId6"/>
            <a:extLst>
              <a:ext uri="{FF2B5EF4-FFF2-40B4-BE49-F238E27FC236}">
                <a16:creationId xmlns:a16="http://schemas.microsoft.com/office/drawing/2014/main" id="{CAF67667-2D1A-46C3-B915-D0D92434F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86" y="3615676"/>
            <a:ext cx="1146175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hlinkClick r:id="rId10"/>
            <a:extLst>
              <a:ext uri="{FF2B5EF4-FFF2-40B4-BE49-F238E27FC236}">
                <a16:creationId xmlns:a16="http://schemas.microsoft.com/office/drawing/2014/main" id="{A3C729C0-517B-4C84-9E4B-2E4438A0005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19486" y="6392894"/>
            <a:ext cx="1146175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</TotalTime>
  <Words>172</Words>
  <Application>Microsoft Office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CM1- jour 8 - plan de travail</dc:title>
  <dc:creator>logicieleducatif.fr</dc:creator>
  <cp:keywords>cm1 plan de travail</cp:keywords>
  <cp:lastModifiedBy>Creaplisco</cp:lastModifiedBy>
  <cp:revision>73</cp:revision>
  <cp:lastPrinted>2020-03-14T10:06:30Z</cp:lastPrinted>
  <dcterms:created xsi:type="dcterms:W3CDTF">2020-03-14T09:06:53Z</dcterms:created>
  <dcterms:modified xsi:type="dcterms:W3CDTF">2023-09-05T15:11:26Z</dcterms:modified>
</cp:coreProperties>
</file>