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fiches/fiches-problemes#fiches-sur-les-problemes-de-temps" TargetMode="External"/><Relationship Id="rId13" Type="http://schemas.openxmlformats.org/officeDocument/2006/relationships/hyperlink" Target="https://www.logicieleducatif.fr/jeu/le-chevalier-de-la-programmation" TargetMode="External"/><Relationship Id="rId18" Type="http://schemas.openxmlformats.org/officeDocument/2006/relationships/image" Target="../media/image5.jpeg"/><Relationship Id="rId3" Type="http://schemas.openxmlformats.org/officeDocument/2006/relationships/hyperlink" Target="https://www.logicieleducatif.fr/jeu/tables-de-multiplication" TargetMode="External"/><Relationship Id="rId21" Type="http://schemas.openxmlformats.org/officeDocument/2006/relationships/image" Target="../media/image8.jpeg"/><Relationship Id="rId7" Type="http://schemas.openxmlformats.org/officeDocument/2006/relationships/hyperlink" Target="https://www.logicieleducatif.fr/jeu/cartes-de-noel-lecture-comprehension" TargetMode="External"/><Relationship Id="rId12" Type="http://schemas.openxmlformats.org/officeDocument/2006/relationships/hyperlink" Target="https://www.logicieleducatif.fr/jeu/orthographe-la-la-l-a-l-as" TargetMode="External"/><Relationship Id="rId17" Type="http://schemas.openxmlformats.org/officeDocument/2006/relationships/image" Target="../media/image4.jpeg"/><Relationship Id="rId2" Type="http://schemas.openxmlformats.org/officeDocument/2006/relationships/hyperlink" Target="https://www.logicieleducatif.fr/divers/generateurs/?type=multiplication" TargetMode="External"/><Relationship Id="rId16" Type="http://schemas.openxmlformats.org/officeDocument/2006/relationships/image" Target="../media/image3.png"/><Relationship Id="rId20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fiches/comprehension-et-logique#cartes-de-noel" TargetMode="External"/><Relationship Id="rId11" Type="http://schemas.openxmlformats.org/officeDocument/2006/relationships/hyperlink" Target="https://www.logicieleducatif.fr/fiches/fiches-orthographe#fiches-d-orthographe-la-la-l-a-l-as" TargetMode="External"/><Relationship Id="rId5" Type="http://schemas.openxmlformats.org/officeDocument/2006/relationships/hyperlink" Target="https://www.logicieleducatif.fr/jeu/file-numerique-serpent-decimaux" TargetMode="External"/><Relationship Id="rId15" Type="http://schemas.openxmlformats.org/officeDocument/2006/relationships/image" Target="../media/image2.png"/><Relationship Id="rId10" Type="http://schemas.openxmlformats.org/officeDocument/2006/relationships/hyperlink" Target="https://www.logicieleducatif.fr/jeu/conjugaison-du-verbe-pouvoir" TargetMode="External"/><Relationship Id="rId19" Type="http://schemas.openxmlformats.org/officeDocument/2006/relationships/image" Target="../media/image6.jpeg"/><Relationship Id="rId4" Type="http://schemas.openxmlformats.org/officeDocument/2006/relationships/hyperlink" Target="https://www.logicieleducatif.fr/fiches/files-numeriques-du-serpent-nombres-decimaux/file-numerique-nombres-decimaux-cm1.pdf" TargetMode="External"/><Relationship Id="rId9" Type="http://schemas.openxmlformats.org/officeDocument/2006/relationships/hyperlink" Target="https://www.logicieleducatif.fr/jeu/problemes-temps-duree" TargetMode="External"/><Relationship Id="rId1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143095"/>
              </p:ext>
            </p:extLst>
          </p:nvPr>
        </p:nvGraphicFramePr>
        <p:xfrm>
          <a:off x="52251" y="487013"/>
          <a:ext cx="7226950" cy="709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Générer une fiche avec les tables 1 à 10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Obtenir la médaille d’or pour les tables 2 à 10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les tables de multiplications (1 à 10)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86584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Fiches CM1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Paramètres jeux : </a:t>
                      </a: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 * dixièmes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Numération : les décimaux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6"/>
                        </a:rPr>
                        <a:t>Fiches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7"/>
                        </a:rPr>
                        <a:t>Jeu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Niveaux 5 et 6 (ou 3 et 4 si c’est trop difficile)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8"/>
                        </a:rPr>
                        <a:t>Fiche (niveau 3)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9"/>
                        </a:rPr>
                        <a:t>Jeu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Continue là où tu étais rendu (niveau 2 ou 3) 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Problèmes de temps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0"/>
                        </a:rPr>
                        <a:t>Conjugaison du verbe pouvoir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9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Choisir les temps : présent, imparfait, futur et passé composé (les autres sont optionnels suivant le niveau)</a:t>
                      </a:r>
                      <a:endParaRPr lang="fr-FR" sz="9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Conjugaison : Le verbe pouvoir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1"/>
                        </a:rPr>
                        <a:t>Fiches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2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Faire deux séries (avec 8/10 au minimum)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Orthographe : homophones la/là/l’a/l’as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104924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3"/>
                        </a:rPr>
                        <a:t>Le chevalier de la programmation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-&gt; Aller jusqu’au niveau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C6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B2i : Apprendre la logique de programmation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CM1 - 7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9" name="Image 8">
            <a:hlinkClick r:id="rId13"/>
            <a:extLst>
              <a:ext uri="{FF2B5EF4-FFF2-40B4-BE49-F238E27FC236}">
                <a16:creationId xmlns:a16="http://schemas.microsoft.com/office/drawing/2014/main" id="{C39F47C5-15DD-4BB7-9E6D-13120DB75B8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32575" y="6648693"/>
            <a:ext cx="1146175" cy="847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309DD348-A7AB-4DA3-B213-4A1844A14644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3h45</a:t>
            </a:r>
          </a:p>
        </p:txBody>
      </p:sp>
      <p:pic>
        <p:nvPicPr>
          <p:cNvPr id="17" name="Image 16">
            <a:hlinkClick r:id="rId3"/>
            <a:extLst>
              <a:ext uri="{FF2B5EF4-FFF2-40B4-BE49-F238E27FC236}">
                <a16:creationId xmlns:a16="http://schemas.microsoft.com/office/drawing/2014/main" id="{43D3D4EA-4268-4A4E-85B8-76E76F68BED6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50161" y="902166"/>
            <a:ext cx="1095375" cy="730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32" name="Picture 8" descr="Problèmes de temps">
            <a:hlinkClick r:id="rId9"/>
            <a:extLst>
              <a:ext uri="{FF2B5EF4-FFF2-40B4-BE49-F238E27FC236}">
                <a16:creationId xmlns:a16="http://schemas.microsoft.com/office/drawing/2014/main" id="{9E5D51F7-8B9E-4439-8F6C-96398363F9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61" y="3701836"/>
            <a:ext cx="1086606" cy="7244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File numérique du serpent - les décimaux">
            <a:hlinkClick r:id="rId5"/>
            <a:extLst>
              <a:ext uri="{FF2B5EF4-FFF2-40B4-BE49-F238E27FC236}">
                <a16:creationId xmlns:a16="http://schemas.microsoft.com/office/drawing/2014/main" id="{F5DC0D7E-6345-42C4-A43C-71AC63EFBE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255" y="1800559"/>
            <a:ext cx="1117281" cy="74485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artes de Noël">
            <a:hlinkClick r:id="rId7"/>
            <a:extLst>
              <a:ext uri="{FF2B5EF4-FFF2-40B4-BE49-F238E27FC236}">
                <a16:creationId xmlns:a16="http://schemas.microsoft.com/office/drawing/2014/main" id="{99B17EF9-FED2-45B5-A807-327F1AF0D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255" y="2772426"/>
            <a:ext cx="1146175" cy="76411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6" descr="Le verbe pouvoir">
            <a:hlinkClick r:id="rId10"/>
            <a:extLst>
              <a:ext uri="{FF2B5EF4-FFF2-40B4-BE49-F238E27FC236}">
                <a16:creationId xmlns:a16="http://schemas.microsoft.com/office/drawing/2014/main" id="{3642F984-7CD2-4666-960B-3C8348A1E7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79" y="4717377"/>
            <a:ext cx="1117281" cy="74485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Orthographe : la là l'a l'as">
            <a:hlinkClick r:id="rId12"/>
            <a:extLst>
              <a:ext uri="{FF2B5EF4-FFF2-40B4-BE49-F238E27FC236}">
                <a16:creationId xmlns:a16="http://schemas.microsoft.com/office/drawing/2014/main" id="{FA0BD355-74A6-40D8-AF27-7E3CBE49AD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255" y="5721836"/>
            <a:ext cx="1146176" cy="76411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770</TotalTime>
  <Words>202</Words>
  <Application>Microsoft Office PowerPoint</Application>
  <PresentationFormat>Personnalisé</PresentationFormat>
  <Paragraphs>50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CM1- jour 7 - plan de travail</dc:title>
  <dc:creator>logicieleducatif.fr</dc:creator>
  <cp:keywords>cm1 plan de travail</cp:keywords>
  <cp:lastModifiedBy>Creaplisco</cp:lastModifiedBy>
  <cp:revision>72</cp:revision>
  <cp:lastPrinted>2020-03-14T10:06:30Z</cp:lastPrinted>
  <dcterms:created xsi:type="dcterms:W3CDTF">2020-03-14T09:06:53Z</dcterms:created>
  <dcterms:modified xsi:type="dcterms:W3CDTF">2023-09-05T15:09:50Z</dcterms:modified>
</cp:coreProperties>
</file>