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conjugaison-du-verbe-vouloir" TargetMode="Externa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hyperlink" Target="https://www.logicieleducatif.fr/divers/generateurs/?type=multiplication" TargetMode="External"/><Relationship Id="rId21" Type="http://schemas.openxmlformats.org/officeDocument/2006/relationships/image" Target="../media/image9.png"/><Relationship Id="rId7" Type="http://schemas.openxmlformats.org/officeDocument/2006/relationships/hyperlink" Target="https://www.logicieleducatif.fr/math/problemes/pb_tps.php" TargetMode="External"/><Relationship Id="rId12" Type="http://schemas.openxmlformats.org/officeDocument/2006/relationships/hyperlink" Target="https://www.logicieleducatif.fr/jeu/le-chevalier-de-la-programmation" TargetMode="External"/><Relationship Id="rId17" Type="http://schemas.openxmlformats.org/officeDocument/2006/relationships/image" Target="../media/image5.png"/><Relationship Id="rId2" Type="http://schemas.openxmlformats.org/officeDocument/2006/relationships/hyperlink" Target="https://www.logicieleducatif.fr/jeu/rangement-en-ordre-croissant" TargetMode="Externa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droite-ninja" TargetMode="External"/><Relationship Id="rId11" Type="http://schemas.openxmlformats.org/officeDocument/2006/relationships/hyperlink" Target="https://www.logicieleducatif.fr/jeu/lecture-comprehension-et-logique-les-pieces-de-la-maison" TargetMode="External"/><Relationship Id="rId5" Type="http://schemas.openxmlformats.org/officeDocument/2006/relationships/hyperlink" Target="https://www.logicieleducatif.fr/jeu/euros-je-rends-la-monnaie" TargetMode="External"/><Relationship Id="rId15" Type="http://schemas.openxmlformats.org/officeDocument/2006/relationships/image" Target="../media/image3.jpeg"/><Relationship Id="rId10" Type="http://schemas.openxmlformats.org/officeDocument/2006/relationships/hyperlink" Target="https://www.logicieleducatif.fr/jeu/orthographe-son-sont" TargetMode="External"/><Relationship Id="rId19" Type="http://schemas.openxmlformats.org/officeDocument/2006/relationships/image" Target="../media/image7.jpeg"/><Relationship Id="rId4" Type="http://schemas.openxmlformats.org/officeDocument/2006/relationships/hyperlink" Target="https://www.logicieleducatif.fr/jeu/tables-de-multiplication" TargetMode="External"/><Relationship Id="rId9" Type="http://schemas.openxmlformats.org/officeDocument/2006/relationships/hyperlink" Target="https://www.logicieleducatif.fr/fiches/fiches-orthographe#fiches-d-orthographe-son-sont" TargetMode="Externa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110928"/>
              </p:ext>
            </p:extLst>
          </p:nvPr>
        </p:nvGraphicFramePr>
        <p:xfrm>
          <a:off x="52251" y="487013"/>
          <a:ext cx="7226950" cy="7922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le niveau Ce2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Numération : rangement en ordre croissant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86584"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Générer une fiche avec les tables 1 à 10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Obtenir la médaille d’or pour les tables 2 à 10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les tables de multiplications (1 à 10)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Niveaux 2-3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: rendre une somme d’argent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hlinkClick r:id="rId7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Géométrie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Conjugaison du verbe vouloir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Choisir les temps : présent, imparfait, futur et passé composé (les autres sont optionnels suivant le niveau)</a:t>
                      </a:r>
                      <a:endParaRPr lang="fr-FR" sz="9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Le verbe 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: homophones son - sont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104924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 (et logique)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502615"/>
                  </a:ext>
                </a:extLst>
              </a:tr>
              <a:tr h="104924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2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C3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CM1 - 6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9" name="Image 8">
            <a:hlinkClick r:id="rId12"/>
            <a:extLst>
              <a:ext uri="{FF2B5EF4-FFF2-40B4-BE49-F238E27FC236}">
                <a16:creationId xmlns:a16="http://schemas.microsoft.com/office/drawing/2014/main" id="{C39F47C5-15DD-4BB7-9E6D-13120DB75B8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31111" y="7455524"/>
            <a:ext cx="1146175" cy="847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309DD348-A7AB-4DA3-B213-4A1844A14644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3h50</a:t>
            </a:r>
          </a:p>
        </p:txBody>
      </p:sp>
      <p:pic>
        <p:nvPicPr>
          <p:cNvPr id="1026" name="Picture 2" descr="Rangement de nombres en ordre croissant">
            <a:hlinkClick r:id="rId2"/>
            <a:extLst>
              <a:ext uri="{FF2B5EF4-FFF2-40B4-BE49-F238E27FC236}">
                <a16:creationId xmlns:a16="http://schemas.microsoft.com/office/drawing/2014/main" id="{B6BC0753-FA56-43C9-A7ED-00B435531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47" y="876662"/>
            <a:ext cx="1176207" cy="7841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6" descr="Rendre la monnaie - pièces">
            <a:hlinkClick r:id="rId5"/>
            <a:extLst>
              <a:ext uri="{FF2B5EF4-FFF2-40B4-BE49-F238E27FC236}">
                <a16:creationId xmlns:a16="http://schemas.microsoft.com/office/drawing/2014/main" id="{9826BE1A-ACB6-4040-9D7B-42241DA97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30" y="2737698"/>
            <a:ext cx="1168081" cy="7787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age 21">
            <a:hlinkClick r:id="rId4"/>
            <a:extLst>
              <a:ext uri="{FF2B5EF4-FFF2-40B4-BE49-F238E27FC236}">
                <a16:creationId xmlns:a16="http://schemas.microsoft.com/office/drawing/2014/main" id="{72619035-2341-4AC4-B50B-D0E006C404A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57586" y="1847049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Image 7">
            <a:hlinkClick r:id="rId8"/>
            <a:extLst>
              <a:ext uri="{FF2B5EF4-FFF2-40B4-BE49-F238E27FC236}">
                <a16:creationId xmlns:a16="http://schemas.microsoft.com/office/drawing/2014/main" id="{4B9D99AA-7F3D-4A45-8E2B-3F423FE46D5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18730" y="4559204"/>
            <a:ext cx="1168081" cy="7787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Picture 8" descr="Homophones son sont">
            <a:hlinkClick r:id="rId10"/>
            <a:extLst>
              <a:ext uri="{FF2B5EF4-FFF2-40B4-BE49-F238E27FC236}">
                <a16:creationId xmlns:a16="http://schemas.microsoft.com/office/drawing/2014/main" id="{97AA23CE-A2F5-4F7F-87C2-AD9F8BF50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86" y="5499096"/>
            <a:ext cx="1168082" cy="7787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roite Ninja">
            <a:hlinkClick r:id="rId6"/>
            <a:extLst>
              <a:ext uri="{FF2B5EF4-FFF2-40B4-BE49-F238E27FC236}">
                <a16:creationId xmlns:a16="http://schemas.microsoft.com/office/drawing/2014/main" id="{35184EB3-4955-4946-867B-4148306D0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2" y="3614902"/>
            <a:ext cx="1176207" cy="7841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>
            <a:hlinkClick r:id="rId11"/>
            <a:extLst>
              <a:ext uri="{FF2B5EF4-FFF2-40B4-BE49-F238E27FC236}">
                <a16:creationId xmlns:a16="http://schemas.microsoft.com/office/drawing/2014/main" id="{DE21BB64-3BEB-47BB-A29D-5ABED0AE41B7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11267" y="6404771"/>
            <a:ext cx="1168082" cy="7787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767</TotalTime>
  <Words>167</Words>
  <Application>Microsoft Office PowerPoint</Application>
  <PresentationFormat>Personnalisé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CM1- jour 6 - plan de travail</dc:title>
  <dc:creator>logicieleducatif.fr</dc:creator>
  <cp:keywords>cm1 plan de travail</cp:keywords>
  <cp:lastModifiedBy>Creaplisco</cp:lastModifiedBy>
  <cp:revision>73</cp:revision>
  <cp:lastPrinted>2020-03-14T10:06:30Z</cp:lastPrinted>
  <dcterms:created xsi:type="dcterms:W3CDTF">2020-03-14T09:06:53Z</dcterms:created>
  <dcterms:modified xsi:type="dcterms:W3CDTF">2023-09-05T15:07:39Z</dcterms:modified>
</cp:coreProperties>
</file>