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problemes#fiches-sur-les-problemes-de-temps" TargetMode="External"/><Relationship Id="rId13" Type="http://schemas.openxmlformats.org/officeDocument/2006/relationships/hyperlink" Target="https://www.logicieleducatif.fr/jeu/le-chevalier-de-la-programmation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tables-de-multiplication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lecture-consignes-maison-3" TargetMode="External"/><Relationship Id="rId12" Type="http://schemas.openxmlformats.org/officeDocument/2006/relationships/hyperlink" Target="https://www.logicieleducatif.fr/jeu/orthographe-a-a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www.logicieleducatif.fr/divers/generateurs/?type=multiplication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a-maison-de-la-logique-3/maison-de-la-logique-niveau-3-fiches-16-a-20.pdf" TargetMode="External"/><Relationship Id="rId11" Type="http://schemas.openxmlformats.org/officeDocument/2006/relationships/hyperlink" Target="https://www.logicieleducatif.fr/fiches/fiches-orthographe#fiches-d-orthographe-sur-a-et-a" TargetMode="External"/><Relationship Id="rId5" Type="http://schemas.openxmlformats.org/officeDocument/2006/relationships/hyperlink" Target="https://www.logicieleducatif.fr/jeu/suites-de-nombre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conjugaison-du-verbe-aller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www.logicieleducatif.fr/fiches/suites-de-nombres/suites-de-nombres-cm.pdf" TargetMode="External"/><Relationship Id="rId9" Type="http://schemas.openxmlformats.org/officeDocument/2006/relationships/hyperlink" Target="https://www.logicieleducatif.fr/jeu/problemes-temps-duree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1489"/>
              </p:ext>
            </p:extLst>
          </p:nvPr>
        </p:nvGraphicFramePr>
        <p:xfrm>
          <a:off x="52251" y="487013"/>
          <a:ext cx="7226950" cy="703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Générer une fiche avec les tables 1 à 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Obtenir la médaille d’or pour les tables 2, 3, 4, 5 et 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tables de multiplications (1 à 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8658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Paramètres jeux :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11 en 11 (avant et arrière)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23 en 23 (avant et arrière)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 * 120 en 120 (avant et arrière)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Suites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Réussir 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6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« compte est bon » d’affilée !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 (niveau 2)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temps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Conjugaison du verbe venir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a / 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B13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3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0851" y="6571923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  <p:pic>
        <p:nvPicPr>
          <p:cNvPr id="17" name="Image 16">
            <a:hlinkClick r:id="rId3"/>
            <a:extLst>
              <a:ext uri="{FF2B5EF4-FFF2-40B4-BE49-F238E27FC236}">
                <a16:creationId xmlns:a16="http://schemas.microsoft.com/office/drawing/2014/main" id="{43D3D4EA-4268-4A4E-85B8-76E76F68BE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0161" y="902166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Suites de nombres">
            <a:hlinkClick r:id="rId5"/>
            <a:extLst>
              <a:ext uri="{FF2B5EF4-FFF2-40B4-BE49-F238E27FC236}">
                <a16:creationId xmlns:a16="http://schemas.microsoft.com/office/drawing/2014/main" id="{8A1AB059-A591-47FC-AD91-6B0382F8A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29" y="1896698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hlinkClick r:id="rId12"/>
            <a:extLst>
              <a:ext uri="{FF2B5EF4-FFF2-40B4-BE49-F238E27FC236}">
                <a16:creationId xmlns:a16="http://schemas.microsoft.com/office/drawing/2014/main" id="{380EE99E-567A-48CB-8F1B-F67293CEAFE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0161" y="5658673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Le verbe aller">
            <a:hlinkClick r:id="rId10"/>
            <a:extLst>
              <a:ext uri="{FF2B5EF4-FFF2-40B4-BE49-F238E27FC236}">
                <a16:creationId xmlns:a16="http://schemas.microsoft.com/office/drawing/2014/main" id="{5963238B-D690-4964-8140-14F6F11D8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55" y="4771120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blèmes de temps">
            <a:hlinkClick r:id="rId9"/>
            <a:extLst>
              <a:ext uri="{FF2B5EF4-FFF2-40B4-BE49-F238E27FC236}">
                <a16:creationId xmlns:a16="http://schemas.microsoft.com/office/drawing/2014/main" id="{9E5D51F7-8B9E-4439-8F6C-96398363F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1" y="3782434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hlinkClick r:id="rId7"/>
            <a:extLst>
              <a:ext uri="{FF2B5EF4-FFF2-40B4-BE49-F238E27FC236}">
                <a16:creationId xmlns:a16="http://schemas.microsoft.com/office/drawing/2014/main" id="{C722CD0C-5ECE-4945-8D6F-50699FB3761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0161" y="2887787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213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5 - plan de travail</dc:title>
  <dc:creator>logicieleducatif.fr</dc:creator>
  <cp:keywords>cm1 plan de travail</cp:keywords>
  <cp:lastModifiedBy>Creaplisco</cp:lastModifiedBy>
  <cp:revision>66</cp:revision>
  <cp:lastPrinted>2020-03-14T10:06:30Z</cp:lastPrinted>
  <dcterms:created xsi:type="dcterms:W3CDTF">2020-03-14T09:06:53Z</dcterms:created>
  <dcterms:modified xsi:type="dcterms:W3CDTF">2023-09-05T15:05:41Z</dcterms:modified>
</cp:coreProperties>
</file>