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fiches-problemes#lire-l-heure" TargetMode="External"/><Relationship Id="rId13" Type="http://schemas.openxmlformats.org/officeDocument/2006/relationships/hyperlink" Target="https://www.logicieleducatif.fr/jeu/le-chevalier-de-la-programmation" TargetMode="External"/><Relationship Id="rId18" Type="http://schemas.openxmlformats.org/officeDocument/2006/relationships/image" Target="../media/image5.png"/><Relationship Id="rId3" Type="http://schemas.openxmlformats.org/officeDocument/2006/relationships/hyperlink" Target="https://www.logicieleducatif.fr/jeu/nombres-en-lettres" TargetMode="External"/><Relationship Id="rId21" Type="http://schemas.openxmlformats.org/officeDocument/2006/relationships/image" Target="../media/image8.jpeg"/><Relationship Id="rId7" Type="http://schemas.openxmlformats.org/officeDocument/2006/relationships/hyperlink" Target="https://www.logicieleducatif.fr/math/calcul/compte_est_bon_junior.php" TargetMode="External"/><Relationship Id="rId12" Type="http://schemas.openxmlformats.org/officeDocument/2006/relationships/hyperlink" Target="https://www.logicieleducatif.fr/jeu/orthographe-et-est" TargetMode="External"/><Relationship Id="rId17" Type="http://schemas.openxmlformats.org/officeDocument/2006/relationships/image" Target="../media/image4.png"/><Relationship Id="rId2" Type="http://schemas.openxmlformats.org/officeDocument/2006/relationships/hyperlink" Target="https://www.logicieleducatif.fr/fiches/ecrire-des-nombres-en-lettres/nombres-en-lettres-cm1.pdf" TargetMode="External"/><Relationship Id="rId16" Type="http://schemas.openxmlformats.org/officeDocument/2006/relationships/image" Target="../media/image3.png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calcul#le-compte-est-bon-junior-les-fiches" TargetMode="External"/><Relationship Id="rId11" Type="http://schemas.openxmlformats.org/officeDocument/2006/relationships/hyperlink" Target="https://www.logicieleducatif.fr/fiches/fiches-orthographe#fiches-d-orthographe-et-est" TargetMode="External"/><Relationship Id="rId5" Type="http://schemas.openxmlformats.org/officeDocument/2006/relationships/hyperlink" Target="https://www.logicieleducatif.fr/jeu/pyramides-d-additions" TargetMode="External"/><Relationship Id="rId15" Type="http://schemas.openxmlformats.org/officeDocument/2006/relationships/image" Target="../media/image2.png"/><Relationship Id="rId10" Type="http://schemas.openxmlformats.org/officeDocument/2006/relationships/hyperlink" Target="https://www.logicieleducatif.fr/jeu/conjugaison-du-verbe-venir" TargetMode="External"/><Relationship Id="rId19" Type="http://schemas.openxmlformats.org/officeDocument/2006/relationships/image" Target="../media/image6.png"/><Relationship Id="rId4" Type="http://schemas.openxmlformats.org/officeDocument/2006/relationships/hyperlink" Target="https://www.logicieleducatif.fr/fiches/calcul#les-pyramides-additives" TargetMode="External"/><Relationship Id="rId9" Type="http://schemas.openxmlformats.org/officeDocument/2006/relationships/hyperlink" Target="https://www.logicieleducatif.fr/jeu/lecture-heure" TargetMode="External"/><Relationship Id="rId1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934640"/>
              </p:ext>
            </p:extLst>
          </p:nvPr>
        </p:nvGraphicFramePr>
        <p:xfrm>
          <a:off x="52251" y="487013"/>
          <a:ext cx="7226950" cy="68629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 CM1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Tranche 1 à 99 999 999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Avec tirets (nouvelle orthographe)</a:t>
                      </a: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6 exercices</a:t>
                      </a:r>
                      <a:endParaRPr lang="fr-FR" sz="9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écrire les nombres en lettres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Fiche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Objectif : faire au moins les quatre 1ers niveaux.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Pyramide d’additions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Fiche compte est bon</a:t>
                      </a: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(6 à 12)</a:t>
                      </a: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Réussir </a:t>
                      </a:r>
                      <a:r>
                        <a:rPr lang="fr-FR" sz="105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6</a:t>
                      </a: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« compte est bon » d’affilée !</a:t>
                      </a:r>
                      <a:endParaRPr lang="fr-FR" sz="105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Calcul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Fiche « lecture de l’heure » (2)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5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les niveaux 6 à 10</a:t>
                      </a:r>
                      <a:endParaRPr lang="fr-FR" sz="105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de l’heure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  <a:endParaRPr lang="fr-FR" dirty="0">
                        <a:solidFill>
                          <a:schemeClr val="bg1">
                            <a:lumMod val="50000"/>
                          </a:schemeClr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Conjugaison du verbe venir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Choisir les temps : présent, imparfait, futur et passé composé (les autres sont optionnels suivant le niveau)</a:t>
                      </a:r>
                      <a:endParaRPr lang="fr-FR" sz="9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Conjugaison : Le verbe venir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2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deux séries (avec 8/10 au minimum)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Orthographe : homophones et / est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104924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3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B9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CM1 - 4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9" name="Image 8">
            <a:hlinkClick r:id="rId13"/>
            <a:extLst>
              <a:ext uri="{FF2B5EF4-FFF2-40B4-BE49-F238E27FC236}">
                <a16:creationId xmlns:a16="http://schemas.microsoft.com/office/drawing/2014/main" id="{C39F47C5-15DD-4BB7-9E6D-13120DB75B8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32575" y="6413925"/>
            <a:ext cx="1146175" cy="8470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309DD348-A7AB-4DA3-B213-4A1844A14644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3h40</a:t>
            </a:r>
          </a:p>
        </p:txBody>
      </p:sp>
      <p:pic>
        <p:nvPicPr>
          <p:cNvPr id="2" name="Image 1">
            <a:hlinkClick r:id="rId7"/>
            <a:extLst>
              <a:ext uri="{FF2B5EF4-FFF2-40B4-BE49-F238E27FC236}">
                <a16:creationId xmlns:a16="http://schemas.microsoft.com/office/drawing/2014/main" id="{18A0E58E-283A-47FF-8BB7-298D92CCB77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20129" y="2670678"/>
            <a:ext cx="1146175" cy="7641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Image 6">
            <a:hlinkClick r:id="rId9"/>
            <a:extLst>
              <a:ext uri="{FF2B5EF4-FFF2-40B4-BE49-F238E27FC236}">
                <a16:creationId xmlns:a16="http://schemas.microsoft.com/office/drawing/2014/main" id="{E18480BF-66BD-4046-A07A-0029C472F35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50161" y="3613127"/>
            <a:ext cx="1116143" cy="7440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Image 7">
            <a:hlinkClick r:id="rId3"/>
            <a:extLst>
              <a:ext uri="{FF2B5EF4-FFF2-40B4-BE49-F238E27FC236}">
                <a16:creationId xmlns:a16="http://schemas.microsoft.com/office/drawing/2014/main" id="{1D9B2617-2E3A-453E-A6A2-CCBD1A4B2903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50161" y="862635"/>
            <a:ext cx="1086606" cy="7244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Image 9">
            <a:hlinkClick r:id="rId5"/>
            <a:extLst>
              <a:ext uri="{FF2B5EF4-FFF2-40B4-BE49-F238E27FC236}">
                <a16:creationId xmlns:a16="http://schemas.microsoft.com/office/drawing/2014/main" id="{58E6A6AA-8202-4B37-930D-701E08996A79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20128" y="1775332"/>
            <a:ext cx="1116639" cy="7444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6" name="Picture 2" descr="Le verbe venir">
            <a:hlinkClick r:id="rId10"/>
            <a:extLst>
              <a:ext uri="{FF2B5EF4-FFF2-40B4-BE49-F238E27FC236}">
                <a16:creationId xmlns:a16="http://schemas.microsoft.com/office/drawing/2014/main" id="{B71768B7-E5B7-4B96-9F0C-8165AC2EA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61" y="4535554"/>
            <a:ext cx="1086606" cy="7244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mophones et et est">
            <a:hlinkClick r:id="rId12"/>
            <a:extLst>
              <a:ext uri="{FF2B5EF4-FFF2-40B4-BE49-F238E27FC236}">
                <a16:creationId xmlns:a16="http://schemas.microsoft.com/office/drawing/2014/main" id="{EE3DEDCF-3DE5-4E03-9405-A7DDBBD18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161" y="5545791"/>
            <a:ext cx="1086606" cy="7244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685</TotalTime>
  <Words>198</Words>
  <Application>Microsoft Office PowerPoint</Application>
  <PresentationFormat>Personnalisé</PresentationFormat>
  <Paragraphs>53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CM1- jour 4 - plan de travail</dc:title>
  <dc:creator>logicieleducatif.fr</dc:creator>
  <cp:keywords>cm1 plan de travail</cp:keywords>
  <cp:lastModifiedBy>Creaplisco</cp:lastModifiedBy>
  <cp:revision>63</cp:revision>
  <cp:lastPrinted>2020-03-14T10:06:30Z</cp:lastPrinted>
  <dcterms:created xsi:type="dcterms:W3CDTF">2020-03-14T09:06:53Z</dcterms:created>
  <dcterms:modified xsi:type="dcterms:W3CDTF">2023-09-05T15:02:31Z</dcterms:modified>
</cp:coreProperties>
</file>