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8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jeu/conjugaison-du-verbe-dire" TargetMode="External"/><Relationship Id="rId13" Type="http://schemas.openxmlformats.org/officeDocument/2006/relationships/image" Target="../media/image2.png"/><Relationship Id="rId18" Type="http://schemas.openxmlformats.org/officeDocument/2006/relationships/image" Target="../media/image7.png"/><Relationship Id="rId3" Type="http://schemas.openxmlformats.org/officeDocument/2006/relationships/hyperlink" Target="https://www.logicieleducatif.fr/jeu/complements-a-100" TargetMode="External"/><Relationship Id="rId7" Type="http://schemas.openxmlformats.org/officeDocument/2006/relationships/hyperlink" Target="https://www.logicieleducatif.fr/jeu/lecture-heure" TargetMode="External"/><Relationship Id="rId12" Type="http://schemas.openxmlformats.org/officeDocument/2006/relationships/image" Target="../media/image1.png"/><Relationship Id="rId17" Type="http://schemas.openxmlformats.org/officeDocument/2006/relationships/image" Target="../media/image6.png"/><Relationship Id="rId2" Type="http://schemas.openxmlformats.org/officeDocument/2006/relationships/hyperlink" Target="https://www.logicieleducatif.fr/jeu/numeration-cm1-cm2" TargetMode="Externa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fiches/fiches-problemes#lire-l-heure" TargetMode="External"/><Relationship Id="rId11" Type="http://schemas.openxmlformats.org/officeDocument/2006/relationships/hyperlink" Target="https://www.logicieleducatif.fr/jeu/le-chevalier-de-la-programmation" TargetMode="External"/><Relationship Id="rId5" Type="http://schemas.openxmlformats.org/officeDocument/2006/relationships/hyperlink" Target="https://www.logicieleducatif.fr/jeu/le-compte-est-bon-junior-en-ligne" TargetMode="External"/><Relationship Id="rId15" Type="http://schemas.openxmlformats.org/officeDocument/2006/relationships/image" Target="../media/image4.png"/><Relationship Id="rId10" Type="http://schemas.openxmlformats.org/officeDocument/2006/relationships/hyperlink" Target="https://www.logicieleducatif.fr/jeu/orthographe-ou-ou" TargetMode="External"/><Relationship Id="rId19" Type="http://schemas.openxmlformats.org/officeDocument/2006/relationships/image" Target="../media/image8.png"/><Relationship Id="rId4" Type="http://schemas.openxmlformats.org/officeDocument/2006/relationships/hyperlink" Target="https://www.logicieleducatif.fr/fiches/calcul#le-compte-est-bon-junior-les-fiches" TargetMode="External"/><Relationship Id="rId9" Type="http://schemas.openxmlformats.org/officeDocument/2006/relationships/hyperlink" Target="https://www.logicieleducatif.fr/fiches/fiches-orthographe#fiches-d-orthographe-ou-ou" TargetMode="External"/><Relationship Id="rId1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292410"/>
              </p:ext>
            </p:extLst>
          </p:nvPr>
        </p:nvGraphicFramePr>
        <p:xfrm>
          <a:off x="52251" y="487013"/>
          <a:ext cx="7226950" cy="68374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09159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65240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Faire l’entraînement (niveau 1 et 2)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Calcul : dénombrer des quantités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2067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Objectif : finir le jeu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Calcul : les compléments à 100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87817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4"/>
                        </a:rPr>
                        <a:t>6 « compte est bon » sur fiche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5"/>
                        </a:rPr>
                        <a:t>Jeu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0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Réussir 5 « compte est bon » d’affilée !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Calcul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6"/>
                        </a:rPr>
                        <a:t>Fiches « lecture de l’heure »</a:t>
                      </a: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7"/>
                        </a:rPr>
                        <a:t>Jeu</a:t>
                      </a: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05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Faire les niveaux 1 à 5</a:t>
                      </a: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de l’heure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8"/>
                        </a:rPr>
                        <a:t>Conjugaison du verbe dire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9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Choisir les temps : présent, imparfait, futur et passé composé (les autres sont optionnels suivant le niveau)</a:t>
                      </a:r>
                      <a:endParaRPr lang="fr-FR" sz="9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Conjugaison : Le verbe dire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9"/>
                        </a:rPr>
                        <a:t>Fiches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0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Faire deux séries (avec 8/10 au minimum)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Orthographe : homophones ou / où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  <a:tr h="104924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1"/>
                        </a:rPr>
                        <a:t>Le chevalier de la programmation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-&gt; Aller jusqu’au niveau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B4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B2i : Apprendre la logique de programmation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970440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CM1 - 3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pic>
        <p:nvPicPr>
          <p:cNvPr id="9" name="Image 8">
            <a:hlinkClick r:id="rId11"/>
            <a:extLst>
              <a:ext uri="{FF2B5EF4-FFF2-40B4-BE49-F238E27FC236}">
                <a16:creationId xmlns:a16="http://schemas.microsoft.com/office/drawing/2014/main" id="{C39F47C5-15DD-4BB7-9E6D-13120DB75B8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35144" y="6375808"/>
            <a:ext cx="1146175" cy="847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309DD348-A7AB-4DA3-B213-4A1844A14644}"/>
              </a:ext>
            </a:extLst>
          </p:cNvPr>
          <p:cNvSpPr txBox="1"/>
          <p:nvPr/>
        </p:nvSpPr>
        <p:spPr>
          <a:xfrm>
            <a:off x="437897" y="9482115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Temps estimatif total : 3h35</a:t>
            </a:r>
          </a:p>
        </p:txBody>
      </p:sp>
      <p:pic>
        <p:nvPicPr>
          <p:cNvPr id="2" name="Image 1">
            <a:hlinkClick r:id="rId5"/>
            <a:extLst>
              <a:ext uri="{FF2B5EF4-FFF2-40B4-BE49-F238E27FC236}">
                <a16:creationId xmlns:a16="http://schemas.microsoft.com/office/drawing/2014/main" id="{18A0E58E-283A-47FF-8BB7-298D92CCB77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20129" y="2670678"/>
            <a:ext cx="1146175" cy="76411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" name="Image 2">
            <a:hlinkClick r:id="rId3"/>
            <a:extLst>
              <a:ext uri="{FF2B5EF4-FFF2-40B4-BE49-F238E27FC236}">
                <a16:creationId xmlns:a16="http://schemas.microsoft.com/office/drawing/2014/main" id="{C31E4E61-361C-4BE4-A590-C8DA69F756AB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20129" y="1774208"/>
            <a:ext cx="1146176" cy="76411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Image 5">
            <a:hlinkClick r:id="rId2"/>
            <a:extLst>
              <a:ext uri="{FF2B5EF4-FFF2-40B4-BE49-F238E27FC236}">
                <a16:creationId xmlns:a16="http://schemas.microsoft.com/office/drawing/2014/main" id="{53189882-53C1-458C-9637-EE53AEAAAB77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20129" y="901284"/>
            <a:ext cx="1110857" cy="74057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Image 6">
            <a:hlinkClick r:id="rId7"/>
            <a:extLst>
              <a:ext uri="{FF2B5EF4-FFF2-40B4-BE49-F238E27FC236}">
                <a16:creationId xmlns:a16="http://schemas.microsoft.com/office/drawing/2014/main" id="{E18480BF-66BD-4046-A07A-0029C472F35B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50161" y="3613127"/>
            <a:ext cx="1116143" cy="74409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" name="Image 10">
            <a:hlinkClick r:id="rId8"/>
            <a:extLst>
              <a:ext uri="{FF2B5EF4-FFF2-40B4-BE49-F238E27FC236}">
                <a16:creationId xmlns:a16="http://schemas.microsoft.com/office/drawing/2014/main" id="{AAE199C0-301C-4D9C-91C4-8D632BC74DAE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20128" y="4518434"/>
            <a:ext cx="1146176" cy="76411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4" name="Image 13">
            <a:hlinkClick r:id="rId10"/>
            <a:extLst>
              <a:ext uri="{FF2B5EF4-FFF2-40B4-BE49-F238E27FC236}">
                <a16:creationId xmlns:a16="http://schemas.microsoft.com/office/drawing/2014/main" id="{413854AB-1722-4EBA-B939-1EFCF8AC9A89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20128" y="5470911"/>
            <a:ext cx="1146176" cy="76411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672</TotalTime>
  <Words>175</Words>
  <Application>Microsoft Office PowerPoint</Application>
  <PresentationFormat>Personnalisé</PresentationFormat>
  <Paragraphs>48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CM1- jour 3 - plan de travail</dc:title>
  <dc:creator>logicieleducatif.fr</dc:creator>
  <cp:keywords>cm1 plan de travail</cp:keywords>
  <cp:lastModifiedBy>Creaplisco</cp:lastModifiedBy>
  <cp:revision>61</cp:revision>
  <cp:lastPrinted>2020-03-14T10:06:30Z</cp:lastPrinted>
  <dcterms:created xsi:type="dcterms:W3CDTF">2020-03-14T09:06:53Z</dcterms:created>
  <dcterms:modified xsi:type="dcterms:W3CDTF">2023-09-05T15:00:58Z</dcterms:modified>
</cp:coreProperties>
</file>