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qui-est-ce-filles-version-2" TargetMode="Externa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hyperlink" Target="https://www.logicieleducatif.fr/jeu/encadrement-de-nombres" TargetMode="External"/><Relationship Id="rId7" Type="http://schemas.openxmlformats.org/officeDocument/2006/relationships/hyperlink" Target="https://www.logicieleducatif.fr/fiches/qui-est-ce#qui-est-ce-les-filles-version-2" TargetMode="External"/><Relationship Id="rId12" Type="http://schemas.openxmlformats.org/officeDocument/2006/relationships/hyperlink" Target="https://www.logicieleducatif.fr/jeu/le-chevalier-de-la-programmation" TargetMode="External"/><Relationship Id="rId17" Type="http://schemas.openxmlformats.org/officeDocument/2006/relationships/image" Target="../media/image5.jpeg"/><Relationship Id="rId2" Type="http://schemas.openxmlformats.org/officeDocument/2006/relationships/hyperlink" Target="https://www.logicieleducatif.fr/fiches/encadrements-de-nombres/encadrement-cm1-1.pdf" TargetMode="Externa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comprehension-de-textes#inferences" TargetMode="External"/><Relationship Id="rId11" Type="http://schemas.openxmlformats.org/officeDocument/2006/relationships/hyperlink" Target="https://www.logicieleducatif.fr/jeu/orthographe-ca-sa" TargetMode="External"/><Relationship Id="rId5" Type="http://schemas.openxmlformats.org/officeDocument/2006/relationships/hyperlink" Target="https://www.logicieleducatif.fr/jeu/tables-de-multiplication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www.logicieleducatif.fr/fiches/fiches-orthographe#fiches-d-orthographe-ca-sa" TargetMode="External"/><Relationship Id="rId19" Type="http://schemas.openxmlformats.org/officeDocument/2006/relationships/image" Target="../media/image7.png"/><Relationship Id="rId4" Type="http://schemas.openxmlformats.org/officeDocument/2006/relationships/hyperlink" Target="https://www.logicieleducatif.fr/divers/generateurs/?type=multiplication" TargetMode="External"/><Relationship Id="rId9" Type="http://schemas.openxmlformats.org/officeDocument/2006/relationships/hyperlink" Target="https://www.logicieleducatif.fr/jeu/conjugaison-du-verbe-faire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35708"/>
              </p:ext>
            </p:extLst>
          </p:nvPr>
        </p:nvGraphicFramePr>
        <p:xfrm>
          <a:off x="52251" y="487013"/>
          <a:ext cx="7226950" cy="6614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 CM1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Paramètres : </a:t>
                      </a:r>
                    </a:p>
                    <a:p>
                      <a:pPr marL="171450" indent="-171450">
                        <a:buSzPct val="135000"/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1 à 999 999</a:t>
                      </a:r>
                    </a:p>
                    <a:p>
                      <a:pPr marL="171450" indent="-171450">
                        <a:buSzPct val="135000"/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Unités/Dizaines/Centaines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les encadrements de nombres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Générer une fiche avec les tables 7 à 10 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Obtenir la médaille d’or pour les tables 7, 8, 9 et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tables de multiplication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Lecture compréhension : les inférences courtes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: les inférences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Qui-est-ce niveau difficile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 : qui-est-ce filles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Conjugaison du verbe faire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les temps : présent, imparfait, futur et passé composé (les autres sont optionnels suivant le niveau)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verbe 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Fiche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deux séries (avec 8/10 au minimum)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homophones ça / sa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A13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CM1 - 2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8" name="Image 7">
            <a:hlinkClick r:id="rId5"/>
            <a:extLst>
              <a:ext uri="{FF2B5EF4-FFF2-40B4-BE49-F238E27FC236}">
                <a16:creationId xmlns:a16="http://schemas.microsoft.com/office/drawing/2014/main" id="{2EF77011-78A5-449C-A2BC-8A6AC9148E1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22325" y="1870238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12"/>
            <a:extLst>
              <a:ext uri="{FF2B5EF4-FFF2-40B4-BE49-F238E27FC236}">
                <a16:creationId xmlns:a16="http://schemas.microsoft.com/office/drawing/2014/main" id="{C39F47C5-15DD-4BB7-9E6D-13120DB75B8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28550" y="6374016"/>
            <a:ext cx="1146175" cy="688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09DD348-A7AB-4DA3-B213-4A1844A1464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4h00</a:t>
            </a:r>
          </a:p>
        </p:txBody>
      </p:sp>
      <p:pic>
        <p:nvPicPr>
          <p:cNvPr id="10" name="Image 9">
            <a:hlinkClick r:id="rId8"/>
            <a:extLst>
              <a:ext uri="{FF2B5EF4-FFF2-40B4-BE49-F238E27FC236}">
                <a16:creationId xmlns:a16="http://schemas.microsoft.com/office/drawing/2014/main" id="{A42A56E9-65C5-463B-A2DD-CFEE1EBAF75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2324" y="3633188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Picture 4" descr="Le verbe faire">
            <a:hlinkClick r:id="rId9"/>
            <a:extLst>
              <a:ext uri="{FF2B5EF4-FFF2-40B4-BE49-F238E27FC236}">
                <a16:creationId xmlns:a16="http://schemas.microsoft.com/office/drawing/2014/main" id="{8DC8DB75-7B04-4296-8BC2-1CD7323DE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29" y="4577100"/>
            <a:ext cx="1093181" cy="7287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mophones ça et sa">
            <a:hlinkClick r:id="rId11"/>
            <a:extLst>
              <a:ext uri="{FF2B5EF4-FFF2-40B4-BE49-F238E27FC236}">
                <a16:creationId xmlns:a16="http://schemas.microsoft.com/office/drawing/2014/main" id="{D0404861-EFA7-44D2-B8AA-BE3E5D6BB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4" y="5506322"/>
            <a:ext cx="1146175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>
            <a:hlinkClick r:id="rId3"/>
            <a:extLst>
              <a:ext uri="{FF2B5EF4-FFF2-40B4-BE49-F238E27FC236}">
                <a16:creationId xmlns:a16="http://schemas.microsoft.com/office/drawing/2014/main" id="{FC1AAF25-63EA-408B-988C-90D2CDA22757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0130" y="942479"/>
            <a:ext cx="1093181" cy="7287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180</Words>
  <Application>Microsoft Office PowerPoint</Application>
  <PresentationFormat>Personnalisé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CM1- jour 2 - plan de travail</dc:title>
  <dc:creator>logicieleducatif.fr</dc:creator>
  <cp:keywords>cm1 plan de travail</cp:keywords>
  <cp:lastModifiedBy>Creaplisco</cp:lastModifiedBy>
  <cp:revision>59</cp:revision>
  <cp:lastPrinted>2020-03-14T10:06:30Z</cp:lastPrinted>
  <dcterms:created xsi:type="dcterms:W3CDTF">2020-03-14T09:06:53Z</dcterms:created>
  <dcterms:modified xsi:type="dcterms:W3CDTF">2023-09-05T14:59:19Z</dcterms:modified>
</cp:coreProperties>
</file>