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qui-est-ce-les-garcons-version-2/qui-est-ce-garcons-2-difficile.pdf" TargetMode="External"/><Relationship Id="rId13" Type="http://schemas.openxmlformats.org/officeDocument/2006/relationships/hyperlink" Target="https://www.logicieleducatif.fr/jeu/les-regions-de-france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s://www.logicieleducatif.fr/jeu/nom-des-chiffres-dans-les-nombres" TargetMode="External"/><Relationship Id="rId21" Type="http://schemas.openxmlformats.org/officeDocument/2006/relationships/image" Target="../media/image7.png"/><Relationship Id="rId7" Type="http://schemas.openxmlformats.org/officeDocument/2006/relationships/hyperlink" Target="https://www.logicieleducatif.fr/jeu/coloriage-magique-girafe" TargetMode="External"/><Relationship Id="rId12" Type="http://schemas.openxmlformats.org/officeDocument/2006/relationships/hyperlink" Target="https://www.logicieleducatif.fr/jeu/orthographe-ce-se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www.logicieleducatif.fr/fiches/chiffres-dans-les-nombres/chiffre-des-cm1.pdf" TargetMode="Externa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coloriages-magiques-cm1-a-imprimer-1-/coloriages-magiques-girafe-cm1.pdf" TargetMode="External"/><Relationship Id="rId11" Type="http://schemas.openxmlformats.org/officeDocument/2006/relationships/hyperlink" Target="https://www.logicieleducatif.fr/fiches/fiches-orthographe#fiches-d-orthographe-ce-se" TargetMode="External"/><Relationship Id="rId5" Type="http://schemas.openxmlformats.org/officeDocument/2006/relationships/hyperlink" Target="https://www.logicieleducatif.fr/jeu/tables-de-multiplication" TargetMode="External"/><Relationship Id="rId15" Type="http://schemas.openxmlformats.org/officeDocument/2006/relationships/image" Target="../media/image1.png"/><Relationship Id="rId23" Type="http://schemas.openxmlformats.org/officeDocument/2006/relationships/image" Target="../media/image9.png"/><Relationship Id="rId10" Type="http://schemas.openxmlformats.org/officeDocument/2006/relationships/hyperlink" Target="https://www.logicieleducatif.fr/jeu/imparfait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s://www.logicieleducatif.fr/divers/generateurs/?type=multiplication" TargetMode="External"/><Relationship Id="rId9" Type="http://schemas.openxmlformats.org/officeDocument/2006/relationships/hyperlink" Target="https://www.logicieleducatif.fr/jeu/qui-est-ce-garcons-version-2" TargetMode="External"/><Relationship Id="rId14" Type="http://schemas.openxmlformats.org/officeDocument/2006/relationships/hyperlink" Target="https://www.logicieleducatif.fr/jeu/le-chevalier-de-la-programmation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142429"/>
              </p:ext>
            </p:extLst>
          </p:nvPr>
        </p:nvGraphicFramePr>
        <p:xfrm>
          <a:off x="52251" y="487013"/>
          <a:ext cx="7226950" cy="727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cm1 nom des chiffres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Être dans les 30 premiers du jour.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 nom des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Générer une fiche avec les tables 1 à 6 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Obtenir la médaille d’or pour les tables 2, 3, 4, 5 et 6  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multiplication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Coloriage magique CM1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Coloriage magique en ligne (niveau 3 ou 4)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coloriage magique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Qui-est-ce niveau difficile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(demain il y aura celui sur les filles)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: qui-est-ce garçons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 sur l’imparfait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 : faire plus de 900 points.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imparfait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ce/se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 sur les régions de France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Géographie : les régions de France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4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A7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CM1 - 1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026" name="Picture 2" descr="Nom des chiffres dans les nombres">
            <a:hlinkClick r:id="rId3"/>
            <a:extLst>
              <a:ext uri="{FF2B5EF4-FFF2-40B4-BE49-F238E27FC236}">
                <a16:creationId xmlns:a16="http://schemas.microsoft.com/office/drawing/2014/main" id="{1D75ADA2-ED56-4839-9B85-7F4A03EEE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933450"/>
            <a:ext cx="1033462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hlinkClick r:id="rId5"/>
            <a:extLst>
              <a:ext uri="{FF2B5EF4-FFF2-40B4-BE49-F238E27FC236}">
                <a16:creationId xmlns:a16="http://schemas.microsoft.com/office/drawing/2014/main" id="{2EF77011-78A5-449C-A2BC-8A6AC9148E1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2325" y="1870238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Coloriage magique girafe">
            <a:hlinkClick r:id="rId7"/>
            <a:extLst>
              <a:ext uri="{FF2B5EF4-FFF2-40B4-BE49-F238E27FC236}">
                <a16:creationId xmlns:a16="http://schemas.microsoft.com/office/drawing/2014/main" id="{C996CB9D-DC96-47F6-AE5F-0CBF8A07F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794000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hlinkClick r:id="rId9"/>
            <a:extLst>
              <a:ext uri="{FF2B5EF4-FFF2-40B4-BE49-F238E27FC236}">
                <a16:creationId xmlns:a16="http://schemas.microsoft.com/office/drawing/2014/main" id="{950E48D0-96D9-4067-B003-A1D516D3AD4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2325" y="3651204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10"/>
            <a:extLst>
              <a:ext uri="{FF2B5EF4-FFF2-40B4-BE49-F238E27FC236}">
                <a16:creationId xmlns:a16="http://schemas.microsoft.com/office/drawing/2014/main" id="{6BEBF992-34A7-4F66-B79F-2FF5D6D9C16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22325" y="4508408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12"/>
            <a:extLst>
              <a:ext uri="{FF2B5EF4-FFF2-40B4-BE49-F238E27FC236}">
                <a16:creationId xmlns:a16="http://schemas.microsoft.com/office/drawing/2014/main" id="{EB2A2B60-5D02-4FAC-8C67-93974095EB6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2324" y="5421545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3"/>
            <a:extLst>
              <a:ext uri="{FF2B5EF4-FFF2-40B4-BE49-F238E27FC236}">
                <a16:creationId xmlns:a16="http://schemas.microsoft.com/office/drawing/2014/main" id="{DB3B2471-7D36-4CB4-843A-1E4A5FB857B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69221" y="6277381"/>
            <a:ext cx="1019175" cy="679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4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2325" y="7041489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4h10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</TotalTime>
  <Words>199</Words>
  <Application>Microsoft Office PowerPoint</Application>
  <PresentationFormat>Personnalisé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1 - plan de travail</dc:title>
  <dc:creator>logicieleducatif.fr</dc:creator>
  <cp:keywords>cm1 plan de travail</cp:keywords>
  <cp:lastModifiedBy>Creaplisco</cp:lastModifiedBy>
  <cp:revision>53</cp:revision>
  <cp:lastPrinted>2020-03-14T10:06:30Z</cp:lastPrinted>
  <dcterms:created xsi:type="dcterms:W3CDTF">2020-03-14T09:06:53Z</dcterms:created>
  <dcterms:modified xsi:type="dcterms:W3CDTF">2023-09-05T08:40:09Z</dcterms:modified>
</cp:coreProperties>
</file>