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accord-des-adjectifs-qualificatifs" TargetMode="Externa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3" Type="http://schemas.openxmlformats.org/officeDocument/2006/relationships/hyperlink" Target="https://www.logicieleducatif.fr/jeu/le-serpent-de-nombres" TargetMode="External"/><Relationship Id="rId7" Type="http://schemas.openxmlformats.org/officeDocument/2006/relationships/hyperlink" Target="https://www.logicieleducatif.fr/fiches/fiches-orthographe#fiches-sur-l-accord-des-adjectifs-qualificatifs" TargetMode="External"/><Relationship Id="rId12" Type="http://schemas.openxmlformats.org/officeDocument/2006/relationships/image" Target="../media/image2.png"/><Relationship Id="rId17" Type="http://schemas.openxmlformats.org/officeDocument/2006/relationships/image" Target="../media/image7.jpeg"/><Relationship Id="rId2" Type="http://schemas.openxmlformats.org/officeDocument/2006/relationships/hyperlink" Target="https://www.logicieleducatif.fr/jeu/rangement-en-ordre-decroissant" TargetMode="Externa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les-deguisements-d-halloween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www.logicieleducatif.fr/fiches/comprehension-de-consignes#portraits-de-personnages-d-halloween" TargetMode="External"/><Relationship Id="rId15" Type="http://schemas.openxmlformats.org/officeDocument/2006/relationships/image" Target="../media/image5.jpeg"/><Relationship Id="rId10" Type="http://schemas.openxmlformats.org/officeDocument/2006/relationships/hyperlink" Target="https://www.logicieleducatif.fr/jeu/le-chevalier-de-la-programmation" TargetMode="External"/><Relationship Id="rId4" Type="http://schemas.openxmlformats.org/officeDocument/2006/relationships/hyperlink" Target="https://www.logicieleducatif.fr/jeu/riviere-logique" TargetMode="External"/><Relationship Id="rId9" Type="http://schemas.openxmlformats.org/officeDocument/2006/relationships/hyperlink" Target="https://www.logicieleducatif.fr/jeu/jeu-de-dames" TargetMode="External"/><Relationship Id="rId1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900234"/>
              </p:ext>
            </p:extLst>
          </p:nvPr>
        </p:nvGraphicFramePr>
        <p:xfrm>
          <a:off x="52251" y="487013"/>
          <a:ext cx="7226950" cy="6729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le niveau Ce2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 : rangement en ordre décroissant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 : comparaison de nombres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Faire les 3 ou 4 premiers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 et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Fiche (niveau moyen)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 niveau 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accord de l’adjectif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Jeu de dames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101659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C13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CE2 - 8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14" name="Image 13">
            <a:hlinkClick r:id="rId10"/>
            <a:extLst>
              <a:ext uri="{FF2B5EF4-FFF2-40B4-BE49-F238E27FC236}">
                <a16:creationId xmlns:a16="http://schemas.microsoft.com/office/drawing/2014/main" id="{BB50B2AA-E527-40BC-BE4A-0B4F0F3907C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3436" y="6336072"/>
            <a:ext cx="1146175" cy="688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8085F2D7-41D7-4A1A-B660-936E91EA0255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3h20</a:t>
            </a:r>
          </a:p>
        </p:txBody>
      </p:sp>
      <p:pic>
        <p:nvPicPr>
          <p:cNvPr id="6" name="Image 5">
            <a:hlinkClick r:id="rId2"/>
            <a:extLst>
              <a:ext uri="{FF2B5EF4-FFF2-40B4-BE49-F238E27FC236}">
                <a16:creationId xmlns:a16="http://schemas.microsoft.com/office/drawing/2014/main" id="{B3441FCA-4246-4264-9A8E-A6883F0B5C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7880" y="864686"/>
            <a:ext cx="1144587" cy="763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Le serpent de nombres">
            <a:hlinkClick r:id="rId3"/>
            <a:extLst>
              <a:ext uri="{FF2B5EF4-FFF2-40B4-BE49-F238E27FC236}">
                <a16:creationId xmlns:a16="http://schemas.microsoft.com/office/drawing/2014/main" id="{CA9AC11A-3ADD-46A1-9F32-321780786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0" y="1762659"/>
            <a:ext cx="1157288" cy="771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 rivière logique">
            <a:hlinkClick r:id="rId4"/>
            <a:extLst>
              <a:ext uri="{FF2B5EF4-FFF2-40B4-BE49-F238E27FC236}">
                <a16:creationId xmlns:a16="http://schemas.microsoft.com/office/drawing/2014/main" id="{5B712261-AE49-432F-8C1D-90E40739F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0" y="2706264"/>
            <a:ext cx="1157288" cy="771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>
            <a:hlinkClick r:id="rId6"/>
            <a:extLst>
              <a:ext uri="{FF2B5EF4-FFF2-40B4-BE49-F238E27FC236}">
                <a16:creationId xmlns:a16="http://schemas.microsoft.com/office/drawing/2014/main" id="{7C91067E-39AC-43EA-BA31-D9101AAFFB1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0581" y="3594804"/>
            <a:ext cx="1131886" cy="7545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Accord adjectif qualificatif">
            <a:hlinkClick r:id="rId8"/>
            <a:extLst>
              <a:ext uri="{FF2B5EF4-FFF2-40B4-BE49-F238E27FC236}">
                <a16:creationId xmlns:a16="http://schemas.microsoft.com/office/drawing/2014/main" id="{D031CE01-8DE9-4ED5-BCB0-856B297CB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80" y="4512933"/>
            <a:ext cx="1131886" cy="7545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>
            <a:hlinkClick r:id="rId9"/>
            <a:extLst>
              <a:ext uri="{FF2B5EF4-FFF2-40B4-BE49-F238E27FC236}">
                <a16:creationId xmlns:a16="http://schemas.microsoft.com/office/drawing/2014/main" id="{2037B66E-9F2A-4F2D-ADB0-8E3F524FB54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0581" y="5430802"/>
            <a:ext cx="1088630" cy="7257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692</TotalTime>
  <Words>118</Words>
  <Application>Microsoft Office PowerPoint</Application>
  <PresentationFormat>Personnalisé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ce2 - 8 - plan de travail</dc:title>
  <dc:creator>logicieleducatif.fr</dc:creator>
  <cp:keywords>ce2 plan de travail</cp:keywords>
  <cp:lastModifiedBy>Creaplisco</cp:lastModifiedBy>
  <cp:revision>54</cp:revision>
  <cp:lastPrinted>2020-03-14T10:06:30Z</cp:lastPrinted>
  <dcterms:created xsi:type="dcterms:W3CDTF">2020-03-14T09:06:53Z</dcterms:created>
  <dcterms:modified xsi:type="dcterms:W3CDTF">2023-09-05T08:37:00Z</dcterms:modified>
</cp:coreProperties>
</file>