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4540" y="80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fiches/fiches-anglais#vocabulaire-des-couleurs-en-anglais" TargetMode="External"/><Relationship Id="rId13" Type="http://schemas.openxmlformats.org/officeDocument/2006/relationships/image" Target="../media/image2.png"/><Relationship Id="rId18" Type="http://schemas.openxmlformats.org/officeDocument/2006/relationships/image" Target="../media/image6.png"/><Relationship Id="rId3" Type="http://schemas.openxmlformats.org/officeDocument/2006/relationships/hyperlink" Target="https://www.logicieleducatif.fr/jeu/comparaisons-de-nombres" TargetMode="External"/><Relationship Id="rId7" Type="http://schemas.openxmlformats.org/officeDocument/2006/relationships/hyperlink" Target="https://www.logicieleducatif.fr/jeu/reproduction-sur-quadrillage-1" TargetMode="External"/><Relationship Id="rId12" Type="http://schemas.openxmlformats.org/officeDocument/2006/relationships/image" Target="../media/image1.png"/><Relationship Id="rId17" Type="http://schemas.openxmlformats.org/officeDocument/2006/relationships/hyperlink" Target="https://www.logicieleducatif.fr/math/geometrie/reproduction-sur-quadrillage.php" TargetMode="External"/><Relationship Id="rId2" Type="http://schemas.openxmlformats.org/officeDocument/2006/relationships/hyperlink" Target="https://www.logicieleducatif.fr/fiches/comparaison-de-nombres/comparaison-de-nombres-ce2.pdf" TargetMode="External"/><Relationship Id="rId16" Type="http://schemas.openxmlformats.org/officeDocument/2006/relationships/image" Target="../media/image5.png"/><Relationship Id="rId20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jeu/utiliser-la-calculatrice" TargetMode="External"/><Relationship Id="rId11" Type="http://schemas.openxmlformats.org/officeDocument/2006/relationships/hyperlink" Target="https://www.logicieleducatif.fr/jeu/pendu-des-animaux" TargetMode="External"/><Relationship Id="rId5" Type="http://schemas.openxmlformats.org/officeDocument/2006/relationships/hyperlink" Target="https://www.logicieleducatif.fr/jeu/problemes-logique-junior" TargetMode="External"/><Relationship Id="rId15" Type="http://schemas.openxmlformats.org/officeDocument/2006/relationships/image" Target="../media/image4.jpeg"/><Relationship Id="rId10" Type="http://schemas.openxmlformats.org/officeDocument/2006/relationships/hyperlink" Target="https://www.logicieleducatif.fr/jeu/le-chevalier-de-la-programmation" TargetMode="External"/><Relationship Id="rId19" Type="http://schemas.openxmlformats.org/officeDocument/2006/relationships/image" Target="../media/image7.png"/><Relationship Id="rId4" Type="http://schemas.openxmlformats.org/officeDocument/2006/relationships/hyperlink" Target="https://www.logicieleducatif.fr/fiches/fiches-problemes#les-problemes-de-logique-junior" TargetMode="External"/><Relationship Id="rId9" Type="http://schemas.openxmlformats.org/officeDocument/2006/relationships/hyperlink" Target="https://www.logicieleducatif.fr/jeu/anglais-les-couleurs" TargetMode="External"/><Relationship Id="rId1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456383"/>
              </p:ext>
            </p:extLst>
          </p:nvPr>
        </p:nvGraphicFramePr>
        <p:xfrm>
          <a:off x="52251" y="487013"/>
          <a:ext cx="7226950" cy="66175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09159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65240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Fiche Ce2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3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Numération : comparaison de nombres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92067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4"/>
                        </a:rPr>
                        <a:t>Fiches problèmes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5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7345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3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Faire les 4 derniers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Problèmes de logique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710864"/>
                  </a:ext>
                </a:extLst>
              </a:tr>
              <a:tr h="87817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6"/>
                        </a:rPr>
                        <a:t>Jeu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Apprendre à utiliser une calculatrice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7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Faire les 4 premiers quadrillages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Géométrie : reproduction sur quadrillage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8"/>
                        </a:rPr>
                        <a:t>Fiches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9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Essayer de dépasser les 900 points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Anglais : les couleurs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349354"/>
                  </a:ext>
                </a:extLst>
              </a:tr>
              <a:tr h="883156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0"/>
                        </a:rPr>
                        <a:t>Le chevalier de la programmation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-&gt; Aller jusqu’au niveau C9 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B2i : Apprendre la logique de programmation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970440"/>
                  </a:ext>
                </a:extLst>
              </a:tr>
              <a:tr h="885825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1"/>
                        </a:rPr>
                        <a:t>Pendu sur les animaux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par le jeu : pendu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2091460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47775" y="65315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de travail CE2 - 7</a:t>
            </a: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pic>
        <p:nvPicPr>
          <p:cNvPr id="14" name="Image 13">
            <a:hlinkClick r:id="rId10"/>
            <a:extLst>
              <a:ext uri="{FF2B5EF4-FFF2-40B4-BE49-F238E27FC236}">
                <a16:creationId xmlns:a16="http://schemas.microsoft.com/office/drawing/2014/main" id="{BB50B2AA-E527-40BC-BE4A-0B4F0F3907C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34412" y="5435674"/>
            <a:ext cx="1146175" cy="6889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8085F2D7-41D7-4A1A-B660-936E91EA0255}"/>
              </a:ext>
            </a:extLst>
          </p:cNvPr>
          <p:cNvSpPr txBox="1"/>
          <p:nvPr/>
        </p:nvSpPr>
        <p:spPr>
          <a:xfrm>
            <a:off x="437897" y="9482115"/>
            <a:ext cx="2793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Temps estimatif total : 3h20</a:t>
            </a:r>
          </a:p>
        </p:txBody>
      </p:sp>
      <p:pic>
        <p:nvPicPr>
          <p:cNvPr id="1026" name="Picture 2" descr="Comparaisons de nombres">
            <a:hlinkClick r:id="rId3"/>
            <a:extLst>
              <a:ext uri="{FF2B5EF4-FFF2-40B4-BE49-F238E27FC236}">
                <a16:creationId xmlns:a16="http://schemas.microsoft.com/office/drawing/2014/main" id="{2D65FADB-A0B6-4B2A-A5F6-627D1ABC56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880" y="858424"/>
            <a:ext cx="1144587" cy="76305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roblèmes de logique junior">
            <a:hlinkClick r:id="rId5"/>
            <a:extLst>
              <a:ext uri="{FF2B5EF4-FFF2-40B4-BE49-F238E27FC236}">
                <a16:creationId xmlns:a16="http://schemas.microsoft.com/office/drawing/2014/main" id="{1FDC5F8A-D18E-4E35-AE62-49FEEFC09F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581" y="1772711"/>
            <a:ext cx="1075929" cy="71728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 5">
            <a:hlinkClick r:id="rId6"/>
            <a:extLst>
              <a:ext uri="{FF2B5EF4-FFF2-40B4-BE49-F238E27FC236}">
                <a16:creationId xmlns:a16="http://schemas.microsoft.com/office/drawing/2014/main" id="{8FE6A26A-661B-45E1-AAE8-A8A2F694E0E8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27880" y="2709676"/>
            <a:ext cx="1144587" cy="76305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Image 8">
            <a:hlinkClick r:id="rId17"/>
            <a:extLst>
              <a:ext uri="{FF2B5EF4-FFF2-40B4-BE49-F238E27FC236}">
                <a16:creationId xmlns:a16="http://schemas.microsoft.com/office/drawing/2014/main" id="{6E369992-3F2E-4E14-A446-2C52A157C71D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40581" y="3607033"/>
            <a:ext cx="1075928" cy="71728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3" name="Image 12">
            <a:hlinkClick r:id="rId9"/>
            <a:extLst>
              <a:ext uri="{FF2B5EF4-FFF2-40B4-BE49-F238E27FC236}">
                <a16:creationId xmlns:a16="http://schemas.microsoft.com/office/drawing/2014/main" id="{C20DCA21-A901-4BD7-95EB-D1F95D5C45F6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27880" y="4471554"/>
            <a:ext cx="1144587" cy="76305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2" name="Image 21">
            <a:hlinkClick r:id="rId11"/>
            <a:extLst>
              <a:ext uri="{FF2B5EF4-FFF2-40B4-BE49-F238E27FC236}">
                <a16:creationId xmlns:a16="http://schemas.microsoft.com/office/drawing/2014/main" id="{AB11F190-ABA4-4C36-91AE-F0808FAB95EA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581" y="6319785"/>
            <a:ext cx="1075928" cy="71728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729</TotalTime>
  <Words>124</Words>
  <Application>Microsoft Office PowerPoint</Application>
  <PresentationFormat>Personnalisé</PresentationFormat>
  <Paragraphs>45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ce2 - 7 - plan de travail</dc:title>
  <dc:creator>logicieleducatif.fr</dc:creator>
  <cp:keywords>ce2 plan de travail</cp:keywords>
  <cp:lastModifiedBy>Creaplisco</cp:lastModifiedBy>
  <cp:revision>56</cp:revision>
  <cp:lastPrinted>2020-03-14T10:06:30Z</cp:lastPrinted>
  <dcterms:created xsi:type="dcterms:W3CDTF">2020-03-14T09:06:53Z</dcterms:created>
  <dcterms:modified xsi:type="dcterms:W3CDTF">2023-09-05T08:34:55Z</dcterms:modified>
</cp:coreProperties>
</file>