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fiches-problemes#les-problemes-de-logique-junior" TargetMode="External"/><Relationship Id="rId13" Type="http://schemas.openxmlformats.org/officeDocument/2006/relationships/hyperlink" Target="https://www.logicieleducatif.fr/jeu/le-chevalier-de-la-programmation" TargetMode="External"/><Relationship Id="rId18" Type="http://schemas.openxmlformats.org/officeDocument/2006/relationships/image" Target="../media/image4.png"/><Relationship Id="rId3" Type="http://schemas.openxmlformats.org/officeDocument/2006/relationships/hyperlink" Target="https://www.logicieleducatif.fr/jeu/encadrement-de-nombres" TargetMode="External"/><Relationship Id="rId21" Type="http://schemas.openxmlformats.org/officeDocument/2006/relationships/image" Target="../media/image7.jpeg"/><Relationship Id="rId7" Type="http://schemas.openxmlformats.org/officeDocument/2006/relationships/hyperlink" Target="https://www.logicieleducatif.fr/jeu/calcul-mental-les-additions" TargetMode="External"/><Relationship Id="rId12" Type="http://schemas.openxmlformats.org/officeDocument/2006/relationships/hyperlink" Target="https://www.logicieleducatif.fr/jeu/sudokus-pour-enfants" TargetMode="External"/><Relationship Id="rId17" Type="http://schemas.openxmlformats.org/officeDocument/2006/relationships/image" Target="../media/image3.png"/><Relationship Id="rId2" Type="http://schemas.openxmlformats.org/officeDocument/2006/relationships/hyperlink" Target="https://www.logicieleducatif.fr/fiches/encadrements-de-nombres/encadrement-ce2.pdf" TargetMode="External"/><Relationship Id="rId16" Type="http://schemas.openxmlformats.org/officeDocument/2006/relationships/image" Target="../media/image2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compter-les-euros-en-ligne-les-billets" TargetMode="External"/><Relationship Id="rId11" Type="http://schemas.openxmlformats.org/officeDocument/2006/relationships/hyperlink" Target="https://www.logicieleducatif.fr/jeu/lecture-la-petite-fille-et-le-loup" TargetMode="External"/><Relationship Id="rId5" Type="http://schemas.openxmlformats.org/officeDocument/2006/relationships/hyperlink" Target="https://www.logicieleducatif.fr/francais/lecture/lecture2.php" TargetMode="External"/><Relationship Id="rId15" Type="http://schemas.openxmlformats.org/officeDocument/2006/relationships/image" Target="../media/image1.png"/><Relationship Id="rId23" Type="http://schemas.openxmlformats.org/officeDocument/2006/relationships/image" Target="../media/image9.jpeg"/><Relationship Id="rId10" Type="http://schemas.openxmlformats.org/officeDocument/2006/relationships/hyperlink" Target="https://www.logicieleducatif.fr/fiches/comprehension-de-textes#la-petite-fille-et-le-loup" TargetMode="External"/><Relationship Id="rId19" Type="http://schemas.openxmlformats.org/officeDocument/2006/relationships/image" Target="../media/image5.jpeg"/><Relationship Id="rId4" Type="http://schemas.openxmlformats.org/officeDocument/2006/relationships/hyperlink" Target="https://www.logicieleducatif.fr/fiches/fiches-problemes#fiches-sur-les-problemes-d-euros" TargetMode="External"/><Relationship Id="rId9" Type="http://schemas.openxmlformats.org/officeDocument/2006/relationships/hyperlink" Target="https://www.logicieleducatif.fr/jeu/problemes-logique-junior" TargetMode="External"/><Relationship Id="rId14" Type="http://schemas.openxmlformats.org/officeDocument/2006/relationships/hyperlink" Target="https://www.logicieleducatif.fr/jeu/pendu-sur-les-sports" TargetMode="External"/><Relationship Id="rId2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805054"/>
              </p:ext>
            </p:extLst>
          </p:nvPr>
        </p:nvGraphicFramePr>
        <p:xfrm>
          <a:off x="52251" y="487013"/>
          <a:ext cx="7226950" cy="7481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 CE2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 : les encadrements de nombre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Fiches</a:t>
                      </a: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 </a:t>
                      </a: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Niveaux 2-3 (facultatif : 4)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préparer une somme d’argent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Niveaux 4-5 et évolutif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mental (additions)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Fiches problèmes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les 4 premiers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de 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Initiation aux sudokus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883156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3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C6 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885825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4"/>
                        </a:rPr>
                        <a:t>Pendu sur les sports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par le jeu : pendu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CE2 - 6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14" name="Image 13">
            <a:hlinkClick r:id="rId13"/>
            <a:extLst>
              <a:ext uri="{FF2B5EF4-FFF2-40B4-BE49-F238E27FC236}">
                <a16:creationId xmlns:a16="http://schemas.microsoft.com/office/drawing/2014/main" id="{BB50B2AA-E527-40BC-BE4A-0B4F0F3907C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6136" y="6294409"/>
            <a:ext cx="1146175" cy="688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Image 11">
            <a:hlinkClick r:id="rId14"/>
            <a:extLst>
              <a:ext uri="{FF2B5EF4-FFF2-40B4-BE49-F238E27FC236}">
                <a16:creationId xmlns:a16="http://schemas.microsoft.com/office/drawing/2014/main" id="{45A6E31E-96BB-4544-B2A9-FC7489A610F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27880" y="7153663"/>
            <a:ext cx="1088630" cy="72575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8085F2D7-41D7-4A1A-B660-936E91EA0255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</a:t>
            </a:r>
            <a:r>
              <a:rPr lang="fr-FR"/>
              <a:t>: 4h00</a:t>
            </a:r>
            <a:endParaRPr lang="fr-FR" dirty="0"/>
          </a:p>
        </p:txBody>
      </p:sp>
      <p:pic>
        <p:nvPicPr>
          <p:cNvPr id="6" name="Image 5">
            <a:hlinkClick r:id="rId3"/>
            <a:extLst>
              <a:ext uri="{FF2B5EF4-FFF2-40B4-BE49-F238E27FC236}">
                <a16:creationId xmlns:a16="http://schemas.microsoft.com/office/drawing/2014/main" id="{BC1D1BAC-61D3-45DA-90EE-23CEF9B85CD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27880" y="848447"/>
            <a:ext cx="1144587" cy="7630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8" name="Picture 4">
            <a:hlinkClick r:id="rId6"/>
            <a:extLst>
              <a:ext uri="{FF2B5EF4-FFF2-40B4-BE49-F238E27FC236}">
                <a16:creationId xmlns:a16="http://schemas.microsoft.com/office/drawing/2014/main" id="{1417CEDF-B5F0-48E3-944B-6F0805593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30" y="1791574"/>
            <a:ext cx="1172537" cy="7816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 21">
            <a:hlinkClick r:id="rId7"/>
            <a:extLst>
              <a:ext uri="{FF2B5EF4-FFF2-40B4-BE49-F238E27FC236}">
                <a16:creationId xmlns:a16="http://schemas.microsoft.com/office/drawing/2014/main" id="{CF9CDC29-1500-4819-B40C-C0F7D1CE42F7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08961" y="2697022"/>
            <a:ext cx="1176207" cy="7841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Problèmes de logique junior">
            <a:hlinkClick r:id="rId9"/>
            <a:extLst>
              <a:ext uri="{FF2B5EF4-FFF2-40B4-BE49-F238E27FC236}">
                <a16:creationId xmlns:a16="http://schemas.microsoft.com/office/drawing/2014/main" id="{0822F308-30AD-4F5D-957D-2C8872862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61" y="3565039"/>
            <a:ext cx="1144587" cy="7630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>
            <a:hlinkClick r:id="rId11"/>
            <a:extLst>
              <a:ext uri="{FF2B5EF4-FFF2-40B4-BE49-F238E27FC236}">
                <a16:creationId xmlns:a16="http://schemas.microsoft.com/office/drawing/2014/main" id="{1851887E-8A09-4C8A-BA48-58D4C8326DA7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40581" y="4504543"/>
            <a:ext cx="1135259" cy="7568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 descr="sudoku enfants">
            <a:hlinkClick r:id="rId12"/>
            <a:extLst>
              <a:ext uri="{FF2B5EF4-FFF2-40B4-BE49-F238E27FC236}">
                <a16:creationId xmlns:a16="http://schemas.microsoft.com/office/drawing/2014/main" id="{1D35723B-7A9E-42C9-9FC0-2BD5CB119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" y="5384942"/>
            <a:ext cx="1144587" cy="76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776</TotalTime>
  <Words>132</Words>
  <Application>Microsoft Office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ce2 - 6 - plan de travail</dc:title>
  <dc:creator>logicieleducatif.fr</dc:creator>
  <cp:keywords>ce2 plan de travail</cp:keywords>
  <cp:lastModifiedBy>Creaplisco</cp:lastModifiedBy>
  <cp:revision>58</cp:revision>
  <cp:lastPrinted>2020-03-14T10:06:30Z</cp:lastPrinted>
  <dcterms:created xsi:type="dcterms:W3CDTF">2020-03-14T09:06:53Z</dcterms:created>
  <dcterms:modified xsi:type="dcterms:W3CDTF">2023-09-05T08:33:31Z</dcterms:modified>
</cp:coreProperties>
</file>