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fiches/conjugaison-grammaire#l-infinitif-des-verbes" TargetMode="External"/><Relationship Id="rId13" Type="http://schemas.openxmlformats.org/officeDocument/2006/relationships/image" Target="../media/image2.png"/><Relationship Id="rId18" Type="http://schemas.openxmlformats.org/officeDocument/2006/relationships/image" Target="../media/image7.jpeg"/><Relationship Id="rId3" Type="http://schemas.openxmlformats.org/officeDocument/2006/relationships/hyperlink" Target="https://www.logicieleducatif.fr/fiches/carres-magiques/carre-magique-ce2.pdf" TargetMode="External"/><Relationship Id="rId7" Type="http://schemas.openxmlformats.org/officeDocument/2006/relationships/hyperlink" Target="https://www.logicieleducatif.fr/jeu/lecture-comprehension-et-logique-les-pieces-de-la-maison" TargetMode="External"/><Relationship Id="rId12" Type="http://schemas.openxmlformats.org/officeDocument/2006/relationships/image" Target="../media/image1.png"/><Relationship Id="rId17" Type="http://schemas.openxmlformats.org/officeDocument/2006/relationships/image" Target="../media/image6.jpeg"/><Relationship Id="rId2" Type="http://schemas.openxmlformats.org/officeDocument/2006/relationships/hyperlink" Target="https://www.logicieleducatif.fr/jeu/nombres-en-chiffres" TargetMode="Externa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jeu/lecture-heure" TargetMode="External"/><Relationship Id="rId11" Type="http://schemas.openxmlformats.org/officeDocument/2006/relationships/hyperlink" Target="https://www.logicieleducatif.fr/jeu/pendu-sur-le-corps-humain" TargetMode="External"/><Relationship Id="rId5" Type="http://schemas.openxmlformats.org/officeDocument/2006/relationships/hyperlink" Target="https://www.logicieleducatif.fr/fiches/lire-l-heure/l-heure-2-ce1.pdf" TargetMode="External"/><Relationship Id="rId15" Type="http://schemas.openxmlformats.org/officeDocument/2006/relationships/image" Target="../media/image4.jpeg"/><Relationship Id="rId10" Type="http://schemas.openxmlformats.org/officeDocument/2006/relationships/hyperlink" Target="https://www.logicieleducatif.fr/jeu/le-chevalier-de-la-programmation" TargetMode="External"/><Relationship Id="rId19" Type="http://schemas.openxmlformats.org/officeDocument/2006/relationships/image" Target="../media/image8.jpeg"/><Relationship Id="rId4" Type="http://schemas.openxmlformats.org/officeDocument/2006/relationships/hyperlink" Target="https://www.logicieleducatif.fr/jeu/suites-de-nombres" TargetMode="External"/><Relationship Id="rId9" Type="http://schemas.openxmlformats.org/officeDocument/2006/relationships/hyperlink" Target="https://www.logicieleducatif.fr/jeu/infinitif" TargetMode="External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022348"/>
              </p:ext>
            </p:extLst>
          </p:nvPr>
        </p:nvGraphicFramePr>
        <p:xfrm>
          <a:off x="52251" y="487013"/>
          <a:ext cx="7226950" cy="7075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1069526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Numération : écriture de nombres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61526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Fiche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Paramètres jeux : 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 * 5 en 5 (avant et arrière)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 * 10 en 10 (avant et arrière)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 * 100 en 100 (avant et arrière)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Suites de nombres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5"/>
                        </a:rPr>
                        <a:t>Fiche « lecture de l’heure » (2)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6"/>
                        </a:rPr>
                        <a:t>Jeu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les niveaux 6 à 10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de l’heure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Fiches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9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Grammaire : l’infinitif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92923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Le chevalier de la programmation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-&gt; Aller jusqu’au niveau C3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Apprendre la logique de programmation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99565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1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Sciences et lecture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09146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CE2 - 5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11" name="Image 10">
            <a:hlinkClick r:id="rId10"/>
            <a:extLst>
              <a:ext uri="{FF2B5EF4-FFF2-40B4-BE49-F238E27FC236}">
                <a16:creationId xmlns:a16="http://schemas.microsoft.com/office/drawing/2014/main" id="{3A99E2BB-9D2B-4A89-A846-88C7F22CEF3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1721" y="5707219"/>
            <a:ext cx="1146175" cy="6889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A6A07733-04A5-4FAC-BB93-F2C2B67502CC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3h10</a:t>
            </a:r>
          </a:p>
        </p:txBody>
      </p:sp>
      <p:pic>
        <p:nvPicPr>
          <p:cNvPr id="18" name="Image 17">
            <a:hlinkClick r:id="rId6"/>
            <a:extLst>
              <a:ext uri="{FF2B5EF4-FFF2-40B4-BE49-F238E27FC236}">
                <a16:creationId xmlns:a16="http://schemas.microsoft.com/office/drawing/2014/main" id="{BB239E6F-6A5A-45AE-AF29-F7539DA3707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02413" y="3052120"/>
            <a:ext cx="1116143" cy="7440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2" name="Picture 2" descr="Suites de nombres">
            <a:hlinkClick r:id="rId4"/>
            <a:extLst>
              <a:ext uri="{FF2B5EF4-FFF2-40B4-BE49-F238E27FC236}">
                <a16:creationId xmlns:a16="http://schemas.microsoft.com/office/drawing/2014/main" id="{2A96F615-A69D-4074-A342-742F3D9441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721" y="2093513"/>
            <a:ext cx="1086606" cy="7244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 2">
            <a:hlinkClick r:id="rId2"/>
            <a:extLst>
              <a:ext uri="{FF2B5EF4-FFF2-40B4-BE49-F238E27FC236}">
                <a16:creationId xmlns:a16="http://schemas.microsoft.com/office/drawing/2014/main" id="{F1A93AF7-0AED-486F-83AC-62F48CE8C9C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48639" y="943794"/>
            <a:ext cx="1086606" cy="7244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6" name="Picture 2" descr="Lecture compréhension et logique">
            <a:hlinkClick r:id="rId7"/>
            <a:extLst>
              <a:ext uri="{FF2B5EF4-FFF2-40B4-BE49-F238E27FC236}">
                <a16:creationId xmlns:a16="http://schemas.microsoft.com/office/drawing/2014/main" id="{7F5CC342-58A6-44FA-9CE9-A02789A3CE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13" y="3980543"/>
            <a:ext cx="1135088" cy="7567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nfinitif">
            <a:hlinkClick r:id="rId9"/>
            <a:extLst>
              <a:ext uri="{FF2B5EF4-FFF2-40B4-BE49-F238E27FC236}">
                <a16:creationId xmlns:a16="http://schemas.microsoft.com/office/drawing/2014/main" id="{3915698E-3D4F-405C-A9F5-C798DA38C5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68" y="4840434"/>
            <a:ext cx="1145429" cy="76361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endu sur le corps humain">
            <a:hlinkClick r:id="rId11"/>
            <a:extLst>
              <a:ext uri="{FF2B5EF4-FFF2-40B4-BE49-F238E27FC236}">
                <a16:creationId xmlns:a16="http://schemas.microsoft.com/office/drawing/2014/main" id="{AD5C6FDE-39F2-4F62-8D27-FAD585E515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68" y="6656619"/>
            <a:ext cx="1098859" cy="73257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753</TotalTime>
  <Words>143</Words>
  <Application>Microsoft Office PowerPoint</Application>
  <PresentationFormat>Personnalisé</PresentationFormat>
  <Paragraphs>45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ce2 - 5 - plan de travail</dc:title>
  <dc:creator>logicieleducatif.fr</dc:creator>
  <cp:keywords>ce2 plan de travail</cp:keywords>
  <cp:lastModifiedBy>Creaplisco</cp:lastModifiedBy>
  <cp:revision>57</cp:revision>
  <cp:lastPrinted>2020-03-14T10:06:30Z</cp:lastPrinted>
  <dcterms:created xsi:type="dcterms:W3CDTF">2020-03-14T09:06:53Z</dcterms:created>
  <dcterms:modified xsi:type="dcterms:W3CDTF">2023-09-05T08:31:07Z</dcterms:modified>
</cp:coreProperties>
</file>