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conjugaison-grammaire#l-infinitif-des-verbes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jpeg"/><Relationship Id="rId3" Type="http://schemas.openxmlformats.org/officeDocument/2006/relationships/hyperlink" Target="https://www.logicieleducatif.fr/fiches/carres-magiques/carre-magique-ce2.pdf" TargetMode="External"/><Relationship Id="rId7" Type="http://schemas.openxmlformats.org/officeDocument/2006/relationships/hyperlink" Target="https://www.logicieleducatif.fr/jeu/lecture-comprehension-et-logique-les-pieces-de-la-maison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jpeg"/><Relationship Id="rId2" Type="http://schemas.openxmlformats.org/officeDocument/2006/relationships/hyperlink" Target="https://www.logicieleducatif.fr/jeu/nombres-en-chiffres" TargetMode="Externa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cture-heure" TargetMode="External"/><Relationship Id="rId11" Type="http://schemas.openxmlformats.org/officeDocument/2006/relationships/hyperlink" Target="https://www.logicieleducatif.fr/jeu/pendu-sur-le-corps-humain" TargetMode="External"/><Relationship Id="rId5" Type="http://schemas.openxmlformats.org/officeDocument/2006/relationships/hyperlink" Target="https://www.logicieleducatif.fr/fiches/lire-l-heure/l-heure-2-ce1.pdf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www.logicieleducatif.fr/jeu/le-chevalier-de-la-programmation" TargetMode="External"/><Relationship Id="rId19" Type="http://schemas.openxmlformats.org/officeDocument/2006/relationships/image" Target="../media/image8.jpeg"/><Relationship Id="rId4" Type="http://schemas.openxmlformats.org/officeDocument/2006/relationships/hyperlink" Target="https://www.logicieleducatif.fr/jeu/suites-de-nombres" TargetMode="External"/><Relationship Id="rId9" Type="http://schemas.openxmlformats.org/officeDocument/2006/relationships/hyperlink" Target="https://www.logicieleducatif.fr/jeu/infinitif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22348"/>
              </p:ext>
            </p:extLst>
          </p:nvPr>
        </p:nvGraphicFramePr>
        <p:xfrm>
          <a:off x="52251" y="487013"/>
          <a:ext cx="7226950" cy="707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10695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écriture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6152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Paramètres jeux :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5 en 5 (avant et arrière)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10 en 10 (avant et arrière)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100 en 100 (avant et arrière)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Suites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 « lecture de l’heure » (2)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6 à 10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de l’heure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Grammaire : l’infinitif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2923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C3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9565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Sciences et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Image 10">
            <a:hlinkClick r:id="rId10"/>
            <a:extLst>
              <a:ext uri="{FF2B5EF4-FFF2-40B4-BE49-F238E27FC236}">
                <a16:creationId xmlns:a16="http://schemas.microsoft.com/office/drawing/2014/main" id="{3A99E2BB-9D2B-4A89-A846-88C7F22CEF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1721" y="5707219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6A07733-04A5-4FAC-BB93-F2C2B67502CC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3h10</a:t>
            </a:r>
          </a:p>
        </p:txBody>
      </p:sp>
      <p:pic>
        <p:nvPicPr>
          <p:cNvPr id="18" name="Image 17">
            <a:hlinkClick r:id="rId6"/>
            <a:extLst>
              <a:ext uri="{FF2B5EF4-FFF2-40B4-BE49-F238E27FC236}">
                <a16:creationId xmlns:a16="http://schemas.microsoft.com/office/drawing/2014/main" id="{BB239E6F-6A5A-45AE-AF29-F7539DA370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2413" y="3052120"/>
            <a:ext cx="1116143" cy="744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" descr="Suites de nombres">
            <a:hlinkClick r:id="rId4"/>
            <a:extLst>
              <a:ext uri="{FF2B5EF4-FFF2-40B4-BE49-F238E27FC236}">
                <a16:creationId xmlns:a16="http://schemas.microsoft.com/office/drawing/2014/main" id="{2A96F615-A69D-4074-A342-742F3D944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21" y="2093513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hlinkClick r:id="rId2"/>
            <a:extLst>
              <a:ext uri="{FF2B5EF4-FFF2-40B4-BE49-F238E27FC236}">
                <a16:creationId xmlns:a16="http://schemas.microsoft.com/office/drawing/2014/main" id="{F1A93AF7-0AED-486F-83AC-62F48CE8C9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8639" y="943794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Lecture compréhension et logique">
            <a:hlinkClick r:id="rId7"/>
            <a:extLst>
              <a:ext uri="{FF2B5EF4-FFF2-40B4-BE49-F238E27FC236}">
                <a16:creationId xmlns:a16="http://schemas.microsoft.com/office/drawing/2014/main" id="{7F5CC342-58A6-44FA-9CE9-A02789A3C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13" y="3980543"/>
            <a:ext cx="1135088" cy="756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finitif">
            <a:hlinkClick r:id="rId9"/>
            <a:extLst>
              <a:ext uri="{FF2B5EF4-FFF2-40B4-BE49-F238E27FC236}">
                <a16:creationId xmlns:a16="http://schemas.microsoft.com/office/drawing/2014/main" id="{3915698E-3D4F-405C-A9F5-C798DA38C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" y="4840434"/>
            <a:ext cx="1145429" cy="7636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ndu sur le corps humain">
            <a:hlinkClick r:id="rId11"/>
            <a:extLst>
              <a:ext uri="{FF2B5EF4-FFF2-40B4-BE49-F238E27FC236}">
                <a16:creationId xmlns:a16="http://schemas.microsoft.com/office/drawing/2014/main" id="{AD5C6FDE-39F2-4F62-8D27-FAD585E51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" y="6656619"/>
            <a:ext cx="1098859" cy="7325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143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ce2 - 5 - plan de travail</dc:title>
  <dc:creator>logicieleducatif.fr</dc:creator>
  <cp:keywords>ce2 plan de travail</cp:keywords>
  <cp:lastModifiedBy>Creaplisco</cp:lastModifiedBy>
  <cp:revision>57</cp:revision>
  <cp:lastPrinted>2020-03-14T10:06:30Z</cp:lastPrinted>
  <dcterms:created xsi:type="dcterms:W3CDTF">2020-03-14T09:06:53Z</dcterms:created>
  <dcterms:modified xsi:type="dcterms:W3CDTF">2023-09-05T08:31:07Z</dcterms:modified>
</cp:coreProperties>
</file>