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passe-compose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jeu/lecture-consignes-maison-3" TargetMode="External"/><Relationship Id="rId7" Type="http://schemas.openxmlformats.org/officeDocument/2006/relationships/hyperlink" Target="https://www.logicieleducatif.fr/jeu/tables-de-multiplication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hyperlink" Target="https://www.logicieleducatif.fr/fiches/comprehension-et-logique#la-maison-de-la-logique-3" TargetMode="Externa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divers/generateurs/?type=multiplication" TargetMode="External"/><Relationship Id="rId11" Type="http://schemas.openxmlformats.org/officeDocument/2006/relationships/hyperlink" Target="https://www.logicieleducatif.fr/jeu/le-dernier-lapin" TargetMode="External"/><Relationship Id="rId5" Type="http://schemas.openxmlformats.org/officeDocument/2006/relationships/hyperlink" Target="https://www.logicieleducatif.fr/jeu/file-numerique-du-serpent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jeu/le-chevalier-de-la-programmation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logicieleducatif.fr/fiches/fiches-numeration#files-numeriques-du-serpent" TargetMode="External"/><Relationship Id="rId9" Type="http://schemas.openxmlformats.org/officeDocument/2006/relationships/hyperlink" Target="https://www.logicieleducatif.fr/jeu/orthoclavier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37450"/>
              </p:ext>
            </p:extLst>
          </p:nvPr>
        </p:nvGraphicFramePr>
        <p:xfrm>
          <a:off x="52251" y="487013"/>
          <a:ext cx="7226950" cy="6923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106952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61526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2 et 3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positionner des nombres dans une file numérique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Générer une fiche avec les tables 2, 3, 4 et 5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Obtenir la médaille d’or pour les tables 2, 3, 4 et 5 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de multiplication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passé composé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CE2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Orthographe, écriture numérique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2923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B4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9565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 de logique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Image 10">
            <a:hlinkClick r:id="rId10"/>
            <a:extLst>
              <a:ext uri="{FF2B5EF4-FFF2-40B4-BE49-F238E27FC236}">
                <a16:creationId xmlns:a16="http://schemas.microsoft.com/office/drawing/2014/main" id="{3A99E2BB-9D2B-4A89-A846-88C7F22CEF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9468" y="5604053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6A07733-04A5-4FAC-BB93-F2C2B67502CC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3h25</a:t>
            </a:r>
          </a:p>
        </p:txBody>
      </p:sp>
      <p:pic>
        <p:nvPicPr>
          <p:cNvPr id="16" name="Image 15">
            <a:hlinkClick r:id="rId7"/>
            <a:extLst>
              <a:ext uri="{FF2B5EF4-FFF2-40B4-BE49-F238E27FC236}">
                <a16:creationId xmlns:a16="http://schemas.microsoft.com/office/drawing/2014/main" id="{85D98F9F-F027-4049-AC83-0052D1D39A8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5342" y="2930702"/>
            <a:ext cx="1095375" cy="7302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Image 16">
            <a:hlinkClick r:id="rId9"/>
            <a:extLst>
              <a:ext uri="{FF2B5EF4-FFF2-40B4-BE49-F238E27FC236}">
                <a16:creationId xmlns:a16="http://schemas.microsoft.com/office/drawing/2014/main" id="{89D40FE7-36C9-4BA8-989A-E348FC485B6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9468" y="4682264"/>
            <a:ext cx="1092298" cy="728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Image 1">
            <a:hlinkClick r:id="rId11"/>
            <a:extLst>
              <a:ext uri="{FF2B5EF4-FFF2-40B4-BE49-F238E27FC236}">
                <a16:creationId xmlns:a16="http://schemas.microsoft.com/office/drawing/2014/main" id="{CC32853C-F20F-4141-9238-ABC6A66B4B0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2413" y="6505286"/>
            <a:ext cx="1165225" cy="776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3"/>
            <a:extLst>
              <a:ext uri="{FF2B5EF4-FFF2-40B4-BE49-F238E27FC236}">
                <a16:creationId xmlns:a16="http://schemas.microsoft.com/office/drawing/2014/main" id="{F571C573-24B4-4D65-A799-1A8200A1424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1531" y="923319"/>
            <a:ext cx="1128711" cy="752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5"/>
            <a:extLst>
              <a:ext uri="{FF2B5EF4-FFF2-40B4-BE49-F238E27FC236}">
                <a16:creationId xmlns:a16="http://schemas.microsoft.com/office/drawing/2014/main" id="{8B478839-B739-4BA1-860C-A68690D88D8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1531" y="1978074"/>
            <a:ext cx="1128711" cy="752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Image 13">
            <a:hlinkClick r:id="rId8"/>
            <a:extLst>
              <a:ext uri="{FF2B5EF4-FFF2-40B4-BE49-F238E27FC236}">
                <a16:creationId xmlns:a16="http://schemas.microsoft.com/office/drawing/2014/main" id="{B1E5A0B0-4F54-4A5E-A335-DEC1AC62721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0671" y="3796215"/>
            <a:ext cx="1128711" cy="7524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140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ce2 - 4 - plan de travail</dc:title>
  <dc:creator>logicieleducatif.fr</dc:creator>
  <cp:keywords>ce2 plan de travail</cp:keywords>
  <cp:lastModifiedBy>Creaplisco</cp:lastModifiedBy>
  <cp:revision>53</cp:revision>
  <cp:lastPrinted>2020-03-14T10:06:30Z</cp:lastPrinted>
  <dcterms:created xsi:type="dcterms:W3CDTF">2020-03-14T09:06:53Z</dcterms:created>
  <dcterms:modified xsi:type="dcterms:W3CDTF">2023-09-05T08:29:26Z</dcterms:modified>
</cp:coreProperties>
</file>