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qui-est-ce#qui-est-ce-les-animaux-de-la-ferme" TargetMode="External"/><Relationship Id="rId13" Type="http://schemas.openxmlformats.org/officeDocument/2006/relationships/hyperlink" Target="https://www.logicieleducatif.fr/jeu/anglais-les-animaux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tables-d-additions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nombres-en-lettres" TargetMode="External"/><Relationship Id="rId12" Type="http://schemas.openxmlformats.org/officeDocument/2006/relationships/hyperlink" Target="https://www.logicieleducatif.fr/fiches/fiches-anglais#fiches-d-anglais-sur-les-animaux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divers/generateurs/?type=addition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fiches-numeration#ecrire-des-nombres-en-lettres" TargetMode="External"/><Relationship Id="rId11" Type="http://schemas.openxmlformats.org/officeDocument/2006/relationships/hyperlink" Target="https://www.logicieleducatif.fr/jeu/le-chevalier-de-la-programmation" TargetMode="External"/><Relationship Id="rId5" Type="http://schemas.openxmlformats.org/officeDocument/2006/relationships/hyperlink" Target="https://www.logicieleducatif.fr/jeu/les-types-de-phrase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futur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fiches/conjugaison-grammaire#les-types-de-phrases" TargetMode="External"/><Relationship Id="rId9" Type="http://schemas.openxmlformats.org/officeDocument/2006/relationships/hyperlink" Target="https://www.logicieleducatif.fr/jeu/qui-est-ce-animaux-de-la-ferme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43788"/>
              </p:ext>
            </p:extLst>
          </p:nvPr>
        </p:nvGraphicFramePr>
        <p:xfrm>
          <a:off x="52251" y="487013"/>
          <a:ext cx="7226950" cy="688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Générer une fiche avec les tables 1 à 10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Obtenir la médaille d’or pour les tables 2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d’addition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(2a)</a:t>
                      </a: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3 et 4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Grammaire : les types de phrase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 CE2 (2)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la tranche 0 à 10 000 (ou 99 999 si possible) et 8 exercices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écrire les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Qui-est-ce ? (moyen)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Essayer de dépasser les 900 points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futur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2923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A9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vocabulaire sur les animaux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7" name="Image 6">
            <a:hlinkClick r:id="rId9"/>
            <a:extLst>
              <a:ext uri="{FF2B5EF4-FFF2-40B4-BE49-F238E27FC236}">
                <a16:creationId xmlns:a16="http://schemas.microsoft.com/office/drawing/2014/main" id="{23D560FB-7052-49CD-A397-3D3AF971981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1319" y="3826735"/>
            <a:ext cx="1053585" cy="702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10"/>
            <a:extLst>
              <a:ext uri="{FF2B5EF4-FFF2-40B4-BE49-F238E27FC236}">
                <a16:creationId xmlns:a16="http://schemas.microsoft.com/office/drawing/2014/main" id="{E914181F-6EB6-4628-BEC6-6F94DF8A720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1592" y="4740890"/>
            <a:ext cx="1120260" cy="746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F7317142-BC48-4C2E-B08E-DE667582A49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9468" y="1791789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11"/>
            <a:extLst>
              <a:ext uri="{FF2B5EF4-FFF2-40B4-BE49-F238E27FC236}">
                <a16:creationId xmlns:a16="http://schemas.microsoft.com/office/drawing/2014/main" id="{3A99E2BB-9D2B-4A89-A846-88C7F22CEF3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1531" y="5614684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3"/>
            <a:extLst>
              <a:ext uri="{FF2B5EF4-FFF2-40B4-BE49-F238E27FC236}">
                <a16:creationId xmlns:a16="http://schemas.microsoft.com/office/drawing/2014/main" id="{9C1769C2-E187-40D2-BF72-6BF83FA28BF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3078" y="893310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7"/>
            <a:extLst>
              <a:ext uri="{FF2B5EF4-FFF2-40B4-BE49-F238E27FC236}">
                <a16:creationId xmlns:a16="http://schemas.microsoft.com/office/drawing/2014/main" id="{E07A2E54-C576-4E0A-8D88-9B2133F6AC3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9468" y="2782838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3"/>
            <a:extLst>
              <a:ext uri="{FF2B5EF4-FFF2-40B4-BE49-F238E27FC236}">
                <a16:creationId xmlns:a16="http://schemas.microsoft.com/office/drawing/2014/main" id="{A5097992-C8C8-4818-B958-DC382C4F599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9468" y="6517622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6A07733-04A5-4FAC-BB93-F2C2B67502CC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169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ce2 - 3 - plan de travail</dc:title>
  <dc:creator>logicieleducatif.fr</dc:creator>
  <cp:keywords>ce2 plan de travail</cp:keywords>
  <cp:lastModifiedBy>Creaplisco</cp:lastModifiedBy>
  <cp:revision>50</cp:revision>
  <cp:lastPrinted>2020-03-14T10:06:30Z</cp:lastPrinted>
  <dcterms:created xsi:type="dcterms:W3CDTF">2020-03-14T09:06:53Z</dcterms:created>
  <dcterms:modified xsi:type="dcterms:W3CDTF">2023-09-05T08:27:49Z</dcterms:modified>
</cp:coreProperties>
</file>