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qui-est-ce#qui-est-ce-les-metiers" TargetMode="External"/><Relationship Id="rId13" Type="http://schemas.openxmlformats.org/officeDocument/2006/relationships/hyperlink" Target="https://www.logicieleducatif.fr/jeu/pendu-sur-les-sports" TargetMode="External"/><Relationship Id="rId18" Type="http://schemas.openxmlformats.org/officeDocument/2006/relationships/image" Target="../media/image5.png"/><Relationship Id="rId3" Type="http://schemas.openxmlformats.org/officeDocument/2006/relationships/hyperlink" Target="https://www.logicieleducatif.fr/jeu/tables-de-soustractions" TargetMode="External"/><Relationship Id="rId21" Type="http://schemas.openxmlformats.org/officeDocument/2006/relationships/image" Target="../media/image8.png"/><Relationship Id="rId7" Type="http://schemas.openxmlformats.org/officeDocument/2006/relationships/hyperlink" Target="https://www.logicieleducatif.fr/jeu/nombres-en-lettres" TargetMode="External"/><Relationship Id="rId12" Type="http://schemas.openxmlformats.org/officeDocument/2006/relationships/hyperlink" Target="https://www.logicieleducatif.fr/jeu/le-chevalier-de-la-programmation" TargetMode="External"/><Relationship Id="rId17" Type="http://schemas.openxmlformats.org/officeDocument/2006/relationships/image" Target="../media/image4.png"/><Relationship Id="rId2" Type="http://schemas.openxmlformats.org/officeDocument/2006/relationships/hyperlink" Target="https://www.logicieleducatif.fr/divers/generateurs/?type=soustraction" TargetMode="Externa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fiches-numeration#ecrire-des-nombres-en-lettres" TargetMode="External"/><Relationship Id="rId11" Type="http://schemas.openxmlformats.org/officeDocument/2006/relationships/hyperlink" Target="https://www.logicieleducatif.fr/jeu/imparfait" TargetMode="External"/><Relationship Id="rId5" Type="http://schemas.openxmlformats.org/officeDocument/2006/relationships/hyperlink" Target="https://www.logicieleducatif.fr/jeu/les-types-de-phrases" TargetMode="External"/><Relationship Id="rId15" Type="http://schemas.openxmlformats.org/officeDocument/2006/relationships/image" Target="../media/image2.png"/><Relationship Id="rId10" Type="http://schemas.openxmlformats.org/officeDocument/2006/relationships/hyperlink" Target="https://www.logicieleducatif.fr/jeu/lecture-comprehension-et-logique-sur-noel" TargetMode="External"/><Relationship Id="rId19" Type="http://schemas.openxmlformats.org/officeDocument/2006/relationships/image" Target="../media/image6.png"/><Relationship Id="rId4" Type="http://schemas.openxmlformats.org/officeDocument/2006/relationships/hyperlink" Target="https://www.logicieleducatif.fr/fiches/conjugaison-grammaire#les-types-de-phrases" TargetMode="External"/><Relationship Id="rId9" Type="http://schemas.openxmlformats.org/officeDocument/2006/relationships/hyperlink" Target="https://www.logicieleducatif.fr/jeu/qui-est-ce-metiers" TargetMode="Externa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444399"/>
              </p:ext>
            </p:extLst>
          </p:nvPr>
        </p:nvGraphicFramePr>
        <p:xfrm>
          <a:off x="52251" y="487013"/>
          <a:ext cx="7226950" cy="7717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Générer une fiche avec les tables 1 à 5 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Obtenir la médaille d’or pour les tables 2, 3, 4, 5 et 6  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tables de soustraction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Fiche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(1a)</a:t>
                      </a: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les 2 premiers niveaux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Grammaire : les types de phrase</a:t>
                      </a:r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Fiches(2 ou 3)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la tranche 0 à 10 000 (ou 99 999 si possible) et 6 exercices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écrire les nombres en lettres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Qui-est-ce ? (moyen)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3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 niveau 2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 : qui-est-ce sur les métiers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 et logique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Essayer de dépasser les 900 points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l’imparfait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883156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2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A6 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88582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3"/>
                        </a:rPr>
                        <a:t>Pendu sur les sports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par le jeu : pendu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</a:t>
            </a:r>
            <a:r>
              <a:rPr lang="fr-FR">
                <a:latin typeface="AdimesDB" panose="00000400000000000000" pitchFamily="2" charset="0"/>
              </a:rPr>
              <a:t>de travail CE2 - 2</a:t>
            </a:r>
            <a:endParaRPr lang="fr-FR" dirty="0">
              <a:latin typeface="AdimesDB" panose="00000400000000000000" pitchFamily="2" charset="0"/>
            </a:endParaRP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2" name="Image 1">
            <a:hlinkClick r:id="rId10"/>
            <a:extLst>
              <a:ext uri="{FF2B5EF4-FFF2-40B4-BE49-F238E27FC236}">
                <a16:creationId xmlns:a16="http://schemas.microsoft.com/office/drawing/2014/main" id="{097EAD5E-909E-410A-B652-7E19A2F5DCF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40582" y="4748596"/>
            <a:ext cx="1075928" cy="7172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Image 2">
            <a:hlinkClick r:id="rId9"/>
            <a:extLst>
              <a:ext uri="{FF2B5EF4-FFF2-40B4-BE49-F238E27FC236}">
                <a16:creationId xmlns:a16="http://schemas.microsoft.com/office/drawing/2014/main" id="{F3998659-8F56-40A3-80D8-2C04FD88F74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27880" y="3797002"/>
            <a:ext cx="1157288" cy="771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Image 9">
            <a:hlinkClick r:id="rId11"/>
            <a:extLst>
              <a:ext uri="{FF2B5EF4-FFF2-40B4-BE49-F238E27FC236}">
                <a16:creationId xmlns:a16="http://schemas.microsoft.com/office/drawing/2014/main" id="{72353132-AB84-4BA3-ABE5-D2A6A93DE97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40581" y="5600180"/>
            <a:ext cx="1144587" cy="7630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Image 6">
            <a:hlinkClick r:id="rId5"/>
            <a:extLst>
              <a:ext uri="{FF2B5EF4-FFF2-40B4-BE49-F238E27FC236}">
                <a16:creationId xmlns:a16="http://schemas.microsoft.com/office/drawing/2014/main" id="{085C162F-D2FF-4D3A-A8C8-E218F088D11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40581" y="1807380"/>
            <a:ext cx="1157288" cy="771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Image 7">
            <a:hlinkClick r:id="rId7"/>
            <a:extLst>
              <a:ext uri="{FF2B5EF4-FFF2-40B4-BE49-F238E27FC236}">
                <a16:creationId xmlns:a16="http://schemas.microsoft.com/office/drawing/2014/main" id="{C612D5F3-5A46-4F48-BE62-0157A865138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27880" y="2758975"/>
            <a:ext cx="1144587" cy="7630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Image 13">
            <a:hlinkClick r:id="rId12"/>
            <a:extLst>
              <a:ext uri="{FF2B5EF4-FFF2-40B4-BE49-F238E27FC236}">
                <a16:creationId xmlns:a16="http://schemas.microsoft.com/office/drawing/2014/main" id="{BB50B2AA-E527-40BC-BE4A-0B4F0F3907CA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46136" y="6539128"/>
            <a:ext cx="1146175" cy="688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Image 10">
            <a:hlinkClick r:id="rId3"/>
            <a:extLst>
              <a:ext uri="{FF2B5EF4-FFF2-40B4-BE49-F238E27FC236}">
                <a16:creationId xmlns:a16="http://schemas.microsoft.com/office/drawing/2014/main" id="{03316C8C-1C08-4A72-BF9F-89FC001862ED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27880" y="906991"/>
            <a:ext cx="1144587" cy="7630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Image 11">
            <a:hlinkClick r:id="rId13"/>
            <a:extLst>
              <a:ext uri="{FF2B5EF4-FFF2-40B4-BE49-F238E27FC236}">
                <a16:creationId xmlns:a16="http://schemas.microsoft.com/office/drawing/2014/main" id="{45A6E31E-96BB-4544-B2A9-FC7489A610FF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27880" y="7379332"/>
            <a:ext cx="1088630" cy="7257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8085F2D7-41D7-4A1A-B660-936E91EA0255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3h50</a:t>
            </a:r>
          </a:p>
        </p:txBody>
      </p:sp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604</TotalTime>
  <Words>190</Words>
  <Application>Microsoft Office PowerPoint</Application>
  <PresentationFormat>Personnalisé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ce2 - 2 - plan de travail</dc:title>
  <dc:creator>logicieleducatif.fr</dc:creator>
  <cp:keywords>ce2 plan de travail</cp:keywords>
  <cp:lastModifiedBy>Creaplisco</cp:lastModifiedBy>
  <cp:revision>51</cp:revision>
  <cp:lastPrinted>2020-03-14T10:06:30Z</cp:lastPrinted>
  <dcterms:created xsi:type="dcterms:W3CDTF">2020-03-14T09:06:53Z</dcterms:created>
  <dcterms:modified xsi:type="dcterms:W3CDTF">2023-09-05T08:03:56Z</dcterms:modified>
</cp:coreProperties>
</file>