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problemes-de-logique-1" TargetMode="External"/><Relationship Id="rId13" Type="http://schemas.openxmlformats.org/officeDocument/2006/relationships/hyperlink" Target="https://www.logicieleducatif.fr/fiches/vocabulaire/ordre-alphabetique/5.ordre-alphabetique-1-ce2.pdf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s://www.logicieleducatif.fr/fiches/calcul#doubles-et-moities" TargetMode="External"/><Relationship Id="rId21" Type="http://schemas.openxmlformats.org/officeDocument/2006/relationships/image" Target="../media/image7.png"/><Relationship Id="rId7" Type="http://schemas.openxmlformats.org/officeDocument/2006/relationships/hyperlink" Target="https://www.logicieleducatif.fr/fiches/les-problemes-de-logique-1/logique03.pdf" TargetMode="External"/><Relationship Id="rId12" Type="http://schemas.openxmlformats.org/officeDocument/2006/relationships/hyperlink" Target="https://www.logicieleducatif.fr/jeu/mots-invariables-les-missions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www.logicieleducatif.fr/jeu/rangement-en-ordre-croissant" TargetMode="Externa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es-problemes-de-logique-1/logique02.pdf" TargetMode="External"/><Relationship Id="rId11" Type="http://schemas.openxmlformats.org/officeDocument/2006/relationships/hyperlink" Target="https://www.logicieleducatif.fr/jeu/conjugaison-present-verbes-simples" TargetMode="External"/><Relationship Id="rId5" Type="http://schemas.openxmlformats.org/officeDocument/2006/relationships/hyperlink" Target="https://www.logicieleducatif.fr/fiches/les-problemes-de-logique-1/logique01.pdf" TargetMode="External"/><Relationship Id="rId15" Type="http://schemas.openxmlformats.org/officeDocument/2006/relationships/image" Target="../media/image1.png"/><Relationship Id="rId10" Type="http://schemas.openxmlformats.org/officeDocument/2006/relationships/hyperlink" Target="https://www.logicieleducatif.fr/jeu/qui-est-ce-paques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www.logicieleducatif.fr/jeu/les-doubles-et-moities-version-star-wars" TargetMode="External"/><Relationship Id="rId9" Type="http://schemas.openxmlformats.org/officeDocument/2006/relationships/hyperlink" Target="https://www.logicieleducatif.fr/fiches/qui-est-ce#qui-est-ce-paques" TargetMode="External"/><Relationship Id="rId14" Type="http://schemas.openxmlformats.org/officeDocument/2006/relationships/hyperlink" Target="https://www.logicieleducatif.fr/jeu/rangement-en-ordre-alphabetique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46839"/>
              </p:ext>
            </p:extLst>
          </p:nvPr>
        </p:nvGraphicFramePr>
        <p:xfrm>
          <a:off x="52251" y="487013"/>
          <a:ext cx="7226950" cy="644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Choisir le niveau ce2 et obtenir 10/10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Numération/Calcul : rangement en ordre 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3 (niveaux 1 à 3)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Doubles et moitiés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Problème 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Problème 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Problème 3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Qui-est-ce niveau moyen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Choisir le niveau 2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qui-est-ce Pâques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Essayer de faire plus de 850 points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les verbes du 1</a:t>
                      </a:r>
                      <a:r>
                        <a:rPr lang="fr-FR" sz="1050" baseline="300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er</a:t>
                      </a: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groupe au présent de l’indicatif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20 mots et la liste 2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Objectif : obtenir au moins 16/20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Vocabulaire : les mots invariables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Fiches ordre alphabétique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tout le parcours !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Vocabulaire : rangement en ordre alphabétique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</a:t>
            </a:r>
            <a:r>
              <a:rPr lang="fr-FR">
                <a:latin typeface="AdimesDB" panose="00000400000000000000" pitchFamily="2" charset="0"/>
              </a:rPr>
              <a:t>CE2 - 1</a:t>
            </a:r>
            <a:endParaRPr lang="fr-FR" dirty="0">
              <a:latin typeface="AdimesDB" panose="00000400000000000000" pitchFamily="2" charset="0"/>
            </a:endParaRP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56BEF511-36DA-4DED-808E-E1198721E3F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6931" y="933450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9FB41D37-21E7-4D18-82D5-AE7D78AE974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6931" y="1774250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8"/>
            <a:extLst>
              <a:ext uri="{FF2B5EF4-FFF2-40B4-BE49-F238E27FC236}">
                <a16:creationId xmlns:a16="http://schemas.microsoft.com/office/drawing/2014/main" id="{5AAAFDFB-0534-4EAE-BDFD-2D8321C950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6931" y="2711450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0"/>
            <a:extLst>
              <a:ext uri="{FF2B5EF4-FFF2-40B4-BE49-F238E27FC236}">
                <a16:creationId xmlns:a16="http://schemas.microsoft.com/office/drawing/2014/main" id="{8E64CAAF-700E-4115-BC0C-83908F5C4AD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31" y="3552250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1"/>
            <a:extLst>
              <a:ext uri="{FF2B5EF4-FFF2-40B4-BE49-F238E27FC236}">
                <a16:creationId xmlns:a16="http://schemas.microsoft.com/office/drawing/2014/main" id="{468E7D99-5B89-419A-B922-68BD2EBDCAD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6931" y="4464050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2"/>
            <a:extLst>
              <a:ext uri="{FF2B5EF4-FFF2-40B4-BE49-F238E27FC236}">
                <a16:creationId xmlns:a16="http://schemas.microsoft.com/office/drawing/2014/main" id="{4C986A68-CB48-4D92-BB32-176E03F36B7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6931" y="5357802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4"/>
            <a:extLst>
              <a:ext uri="{FF2B5EF4-FFF2-40B4-BE49-F238E27FC236}">
                <a16:creationId xmlns:a16="http://schemas.microsoft.com/office/drawing/2014/main" id="{895DBF5B-601A-4CBC-BE6D-5C14CE48B03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6931" y="6198602"/>
            <a:ext cx="1070769" cy="713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A7A07D7-0BC5-446F-A6AE-69686A8B4620}"/>
              </a:ext>
            </a:extLst>
          </p:cNvPr>
          <p:cNvSpPr txBox="1"/>
          <p:nvPr/>
        </p:nvSpPr>
        <p:spPr>
          <a:xfrm>
            <a:off x="336297" y="8773100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157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CE2- jour 1 - plan de travail</dc:title>
  <dc:creator>logicieleducatif.fr</dc:creator>
  <cp:keywords>ce2 plan de travail</cp:keywords>
  <cp:lastModifiedBy>Creaplisco</cp:lastModifiedBy>
  <cp:revision>56</cp:revision>
  <cp:lastPrinted>2020-03-14T10:06:30Z</cp:lastPrinted>
  <dcterms:created xsi:type="dcterms:W3CDTF">2020-03-14T09:06:53Z</dcterms:created>
  <dcterms:modified xsi:type="dcterms:W3CDTF">2023-09-05T08:01:59Z</dcterms:modified>
</cp:coreProperties>
</file>