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problemes-de-logique-1" TargetMode="External"/><Relationship Id="rId13" Type="http://schemas.openxmlformats.org/officeDocument/2006/relationships/hyperlink" Target="https://www.logicieleducatif.fr/fiches/vocabulaire/ordre-alphabetique/5.ordre-alphabetique-1-ce2.pdf" TargetMode="External"/><Relationship Id="rId18" Type="http://schemas.openxmlformats.org/officeDocument/2006/relationships/image" Target="../media/image4.png"/><Relationship Id="rId3" Type="http://schemas.openxmlformats.org/officeDocument/2006/relationships/hyperlink" Target="https://www.logicieleducatif.fr/fiches/calcul#doubles-et-moities" TargetMode="External"/><Relationship Id="rId21" Type="http://schemas.openxmlformats.org/officeDocument/2006/relationships/image" Target="../media/image7.png"/><Relationship Id="rId7" Type="http://schemas.openxmlformats.org/officeDocument/2006/relationships/hyperlink" Target="https://www.logicieleducatif.fr/fiches/les-problemes-de-logique-1/logique03.pdf" TargetMode="External"/><Relationship Id="rId12" Type="http://schemas.openxmlformats.org/officeDocument/2006/relationships/hyperlink" Target="https://www.logicieleducatif.fr/jeu/mots-invariables-les-missions" TargetMode="External"/><Relationship Id="rId17" Type="http://schemas.openxmlformats.org/officeDocument/2006/relationships/image" Target="../media/image3.png"/><Relationship Id="rId2" Type="http://schemas.openxmlformats.org/officeDocument/2006/relationships/hyperlink" Target="https://www.logicieleducatif.fr/jeu/rangement-en-ordre-croissant" TargetMode="External"/><Relationship Id="rId16" Type="http://schemas.openxmlformats.org/officeDocument/2006/relationships/image" Target="../media/image2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les-problemes-de-logique-1/logique02.pdf" TargetMode="External"/><Relationship Id="rId11" Type="http://schemas.openxmlformats.org/officeDocument/2006/relationships/hyperlink" Target="https://www.logicieleducatif.fr/jeu/conjugaison-present-verbes-simples" TargetMode="External"/><Relationship Id="rId5" Type="http://schemas.openxmlformats.org/officeDocument/2006/relationships/hyperlink" Target="https://www.logicieleducatif.fr/fiches/les-problemes-de-logique-1/logique01.pdf" TargetMode="External"/><Relationship Id="rId15" Type="http://schemas.openxmlformats.org/officeDocument/2006/relationships/image" Target="../media/image1.png"/><Relationship Id="rId10" Type="http://schemas.openxmlformats.org/officeDocument/2006/relationships/hyperlink" Target="https://www.logicieleducatif.fr/jeu/qui-est-ce-paques" TargetMode="External"/><Relationship Id="rId19" Type="http://schemas.openxmlformats.org/officeDocument/2006/relationships/image" Target="../media/image5.png"/><Relationship Id="rId4" Type="http://schemas.openxmlformats.org/officeDocument/2006/relationships/hyperlink" Target="https://www.logicieleducatif.fr/jeu/les-doubles-et-moities-version-star-wars" TargetMode="External"/><Relationship Id="rId9" Type="http://schemas.openxmlformats.org/officeDocument/2006/relationships/hyperlink" Target="https://www.logicieleducatif.fr/fiches/qui-est-ce#qui-est-ce-paques" TargetMode="External"/><Relationship Id="rId14" Type="http://schemas.openxmlformats.org/officeDocument/2006/relationships/hyperlink" Target="https://www.logicieleducatif.fr/jeu/rangement-en-ordre-alphabetique" TargetMode="External"/><Relationship Id="rId2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046839"/>
              </p:ext>
            </p:extLst>
          </p:nvPr>
        </p:nvGraphicFramePr>
        <p:xfrm>
          <a:off x="52251" y="487013"/>
          <a:ext cx="7226950" cy="6440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Choisir le niveau ce2 et obtenir 10/10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Numération/Calcul : rangement en ordre croissant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Fiche 3 (niveaux 1 à 3)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Doubles et moitiés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Problème 1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Problème 2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Problème 3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Problèmes de logique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Qui-est-ce niveau moyen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Choisir le niveau 2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 : qui-est-ce Pâques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Essayer de faire plus de 850 points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les verbes du 1</a:t>
                      </a:r>
                      <a:r>
                        <a:rPr lang="fr-FR" sz="1050" baseline="3000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er</a:t>
                      </a:r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 groupe au présent de l’indicatif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20 mots et la liste 2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Objectif : obtenir au moins 16/20</a:t>
                      </a: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Vocabulaire : les mots invariables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Fiches ordre alphabétique 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4"/>
                        </a:rPr>
                        <a:t>Jeu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tout le parcours !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Vocabulaire : rangement en ordre alphabétique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</a:t>
            </a:r>
            <a:r>
              <a:rPr lang="fr-FR">
                <a:latin typeface="AdimesDB" panose="00000400000000000000" pitchFamily="2" charset="0"/>
              </a:rPr>
              <a:t>CE2 - 1</a:t>
            </a:r>
            <a:endParaRPr lang="fr-FR" dirty="0">
              <a:latin typeface="AdimesDB" panose="00000400000000000000" pitchFamily="2" charset="0"/>
            </a:endParaRP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2" name="Image 1">
            <a:hlinkClick r:id="rId2"/>
            <a:extLst>
              <a:ext uri="{FF2B5EF4-FFF2-40B4-BE49-F238E27FC236}">
                <a16:creationId xmlns:a16="http://schemas.microsoft.com/office/drawing/2014/main" id="{56BEF511-36DA-4DED-808E-E1198721E3F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46931" y="933450"/>
            <a:ext cx="1070769" cy="7138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mage 2">
            <a:hlinkClick r:id="rId4"/>
            <a:extLst>
              <a:ext uri="{FF2B5EF4-FFF2-40B4-BE49-F238E27FC236}">
                <a16:creationId xmlns:a16="http://schemas.microsoft.com/office/drawing/2014/main" id="{9FB41D37-21E7-4D18-82D5-AE7D78AE974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46931" y="1774250"/>
            <a:ext cx="1070769" cy="7138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 5">
            <a:hlinkClick r:id="rId8"/>
            <a:extLst>
              <a:ext uri="{FF2B5EF4-FFF2-40B4-BE49-F238E27FC236}">
                <a16:creationId xmlns:a16="http://schemas.microsoft.com/office/drawing/2014/main" id="{5AAAFDFB-0534-4EAE-BDFD-2D8321C950A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46931" y="2711450"/>
            <a:ext cx="1070769" cy="7138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 6">
            <a:hlinkClick r:id="rId10"/>
            <a:extLst>
              <a:ext uri="{FF2B5EF4-FFF2-40B4-BE49-F238E27FC236}">
                <a16:creationId xmlns:a16="http://schemas.microsoft.com/office/drawing/2014/main" id="{8E64CAAF-700E-4115-BC0C-83908F5C4AD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46931" y="3552250"/>
            <a:ext cx="1070769" cy="7138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Image 7">
            <a:hlinkClick r:id="rId11"/>
            <a:extLst>
              <a:ext uri="{FF2B5EF4-FFF2-40B4-BE49-F238E27FC236}">
                <a16:creationId xmlns:a16="http://schemas.microsoft.com/office/drawing/2014/main" id="{468E7D99-5B89-419A-B922-68BD2EBDCAD7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46931" y="4464050"/>
            <a:ext cx="1070769" cy="7138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Image 8">
            <a:hlinkClick r:id="rId12"/>
            <a:extLst>
              <a:ext uri="{FF2B5EF4-FFF2-40B4-BE49-F238E27FC236}">
                <a16:creationId xmlns:a16="http://schemas.microsoft.com/office/drawing/2014/main" id="{4C986A68-CB48-4D92-BB32-176E03F36B7A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46931" y="5357802"/>
            <a:ext cx="1070769" cy="7138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Image 9">
            <a:hlinkClick r:id="rId14"/>
            <a:extLst>
              <a:ext uri="{FF2B5EF4-FFF2-40B4-BE49-F238E27FC236}">
                <a16:creationId xmlns:a16="http://schemas.microsoft.com/office/drawing/2014/main" id="{895DBF5B-601A-4CBC-BE6D-5C14CE48B03F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46931" y="6198602"/>
            <a:ext cx="1070769" cy="7138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EA7A07D7-0BC5-446F-A6AE-69686A8B4620}"/>
              </a:ext>
            </a:extLst>
          </p:cNvPr>
          <p:cNvSpPr txBox="1"/>
          <p:nvPr/>
        </p:nvSpPr>
        <p:spPr>
          <a:xfrm>
            <a:off x="336297" y="8773100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3h40</a:t>
            </a:r>
          </a:p>
        </p:txBody>
      </p:sp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913</TotalTime>
  <Words>157</Words>
  <Application>Microsoft Office PowerPoint</Application>
  <PresentationFormat>Personnalisé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CE2- jour 1 - plan de travail</dc:title>
  <dc:creator>logicieleducatif.fr</dc:creator>
  <cp:keywords>ce2 plan de travail</cp:keywords>
  <cp:lastModifiedBy>Creaplisco</cp:lastModifiedBy>
  <cp:revision>56</cp:revision>
  <cp:lastPrinted>2020-03-14T10:06:30Z</cp:lastPrinted>
  <dcterms:created xsi:type="dcterms:W3CDTF">2020-03-14T09:06:53Z</dcterms:created>
  <dcterms:modified xsi:type="dcterms:W3CDTF">2023-09-05T08:01:59Z</dcterms:modified>
</cp:coreProperties>
</file>