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fiches/mandalas" TargetMode="External"/><Relationship Id="rId13" Type="http://schemas.openxmlformats.org/officeDocument/2006/relationships/image" Target="../media/image3.png"/><Relationship Id="rId18" Type="http://schemas.openxmlformats.org/officeDocument/2006/relationships/image" Target="../media/image8.png"/><Relationship Id="rId3" Type="http://schemas.openxmlformats.org/officeDocument/2006/relationships/hyperlink" Target="https://www.logicieleducatif.fr/jeu/nombre-mystere" TargetMode="External"/><Relationship Id="rId7" Type="http://schemas.openxmlformats.org/officeDocument/2006/relationships/hyperlink" Target="https://www.logicieleducatif.fr/jeu/memoire-de-travail-ecole" TargetMode="External"/><Relationship Id="rId12" Type="http://schemas.openxmlformats.org/officeDocument/2006/relationships/image" Target="../media/image2.jpeg"/><Relationship Id="rId17" Type="http://schemas.openxmlformats.org/officeDocument/2006/relationships/image" Target="../media/image7.png"/><Relationship Id="rId2" Type="http://schemas.openxmlformats.org/officeDocument/2006/relationships/hyperlink" Target="https://www.logicieleducatif.fr/jeu/nombres-en-chiffres" TargetMode="External"/><Relationship Id="rId16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jeu/inversions-de-sons-avec-r" TargetMode="External"/><Relationship Id="rId11" Type="http://schemas.openxmlformats.org/officeDocument/2006/relationships/image" Target="../media/image1.png"/><Relationship Id="rId5" Type="http://schemas.openxmlformats.org/officeDocument/2006/relationships/hyperlink" Target="https://www.logicieleducatif.fr/fiches/fiches-confusion#sons-inverses-avec-r" TargetMode="External"/><Relationship Id="rId15" Type="http://schemas.openxmlformats.org/officeDocument/2006/relationships/image" Target="../media/image5.png"/><Relationship Id="rId10" Type="http://schemas.openxmlformats.org/officeDocument/2006/relationships/hyperlink" Target="https://www.logicieleducatif.fr/jeu/bataille-navale" TargetMode="External"/><Relationship Id="rId4" Type="http://schemas.openxmlformats.org/officeDocument/2006/relationships/hyperlink" Target="https://www.logicieleducatif.fr/jeu/euros-je-rends-la-monnaie" TargetMode="External"/><Relationship Id="rId9" Type="http://schemas.openxmlformats.org/officeDocument/2006/relationships/hyperlink" Target="https://www.logicieleducatif.fr/jeu/mandalas" TargetMode="External"/><Relationship Id="rId1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312923"/>
              </p:ext>
            </p:extLst>
          </p:nvPr>
        </p:nvGraphicFramePr>
        <p:xfrm>
          <a:off x="52251" y="487013"/>
          <a:ext cx="7226950" cy="6673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Choisir le niveau ce1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Numération : nombres en chiffres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Mode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compétition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(cliquer sur le dromadaire)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Numération : le nombre mystère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Niveau 1</a:t>
                      </a: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Tenter le niveau 2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rendre la monnaie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5"/>
                        </a:rPr>
                        <a:t>Fiches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6"/>
                        </a:rPr>
                        <a:t>Jeu (2 séries)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Confusions de sons : les sons inversés avec la lettre R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  <a:endParaRPr lang="fr-FR" sz="11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7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FR" sz="1100" b="0" i="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Obentir</a:t>
                      </a: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24 étoiles au total !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Mémoire de travail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8"/>
                        </a:rPr>
                        <a:t>Mandalas à imprimer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9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Jeu : faire les 5 premiers du niveau normal</a:t>
                      </a:r>
                      <a:endParaRPr lang="fr-FR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Concentration, logique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98865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0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Jeu de société : la bataille navale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ce1 - 8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sp>
        <p:nvSpPr>
          <p:cNvPr id="16" name="ZoneTexte 15">
            <a:extLst>
              <a:ext uri="{FF2B5EF4-FFF2-40B4-BE49-F238E27FC236}">
                <a16:creationId xmlns:a16="http://schemas.microsoft.com/office/drawing/2014/main" id="{4CCE688E-A248-4395-939E-99863A0E8676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3h10</a:t>
            </a:r>
          </a:p>
        </p:txBody>
      </p:sp>
      <p:pic>
        <p:nvPicPr>
          <p:cNvPr id="1028" name="Picture 4" descr="Nombre mystère">
            <a:hlinkClick r:id="rId3"/>
            <a:extLst>
              <a:ext uri="{FF2B5EF4-FFF2-40B4-BE49-F238E27FC236}">
                <a16:creationId xmlns:a16="http://schemas.microsoft.com/office/drawing/2014/main" id="{9184A0C9-2789-4E82-BC30-9B8DF1094B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11" y="1813022"/>
            <a:ext cx="1121570" cy="7477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 1">
            <a:hlinkClick r:id="rId2"/>
            <a:extLst>
              <a:ext uri="{FF2B5EF4-FFF2-40B4-BE49-F238E27FC236}">
                <a16:creationId xmlns:a16="http://schemas.microsoft.com/office/drawing/2014/main" id="{3456EF8A-BE1B-4DB8-BA92-9F602226DA8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27370" y="889188"/>
            <a:ext cx="1121570" cy="7477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2" descr="rendre la monnaie">
            <a:hlinkClick r:id="rId4"/>
            <a:extLst>
              <a:ext uri="{FF2B5EF4-FFF2-40B4-BE49-F238E27FC236}">
                <a16:creationId xmlns:a16="http://schemas.microsoft.com/office/drawing/2014/main" id="{FB61EB59-CF65-4A4D-8D2C-9ACF76315E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909" y="2694394"/>
            <a:ext cx="1172272" cy="78151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 6">
            <a:hlinkClick r:id="rId6"/>
            <a:extLst>
              <a:ext uri="{FF2B5EF4-FFF2-40B4-BE49-F238E27FC236}">
                <a16:creationId xmlns:a16="http://schemas.microsoft.com/office/drawing/2014/main" id="{0DC098A2-1067-4F0D-9EEB-B3119D6E54A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10194" y="3584864"/>
            <a:ext cx="1159987" cy="7733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Picture 4" descr="Mémoire de travail fournitures scolaires">
            <a:hlinkClick r:id="rId7"/>
            <a:extLst>
              <a:ext uri="{FF2B5EF4-FFF2-40B4-BE49-F238E27FC236}">
                <a16:creationId xmlns:a16="http://schemas.microsoft.com/office/drawing/2014/main" id="{3EB785AE-6795-42A9-9613-EB2C50120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370" y="4438104"/>
            <a:ext cx="1159988" cy="7733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Image 21">
            <a:hlinkClick r:id="rId9"/>
            <a:extLst>
              <a:ext uri="{FF2B5EF4-FFF2-40B4-BE49-F238E27FC236}">
                <a16:creationId xmlns:a16="http://schemas.microsoft.com/office/drawing/2014/main" id="{DE6BD1CF-E911-4386-B98E-A4F44DDAE2A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41763" y="5339631"/>
            <a:ext cx="1107177" cy="73811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" name="Image 11">
            <a:hlinkClick r:id="rId10"/>
            <a:extLst>
              <a:ext uri="{FF2B5EF4-FFF2-40B4-BE49-F238E27FC236}">
                <a16:creationId xmlns:a16="http://schemas.microsoft.com/office/drawing/2014/main" id="{E14F6AFB-D6DB-485D-B12E-0BE51C386897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27370" y="6231980"/>
            <a:ext cx="1142811" cy="7618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1305</TotalTime>
  <Words>140</Words>
  <Application>Microsoft Office PowerPoint</Application>
  <PresentationFormat>Personnalisé</PresentationFormat>
  <Paragraphs>44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Ce1 - 8 - plan de travail</dc:title>
  <dc:creator>logicieleducatif.fr</dc:creator>
  <cp:keywords>ce1 plan de travail</cp:keywords>
  <cp:lastModifiedBy>Creaplisco</cp:lastModifiedBy>
  <cp:revision>72</cp:revision>
  <cp:lastPrinted>2020-03-14T10:06:30Z</cp:lastPrinted>
  <dcterms:created xsi:type="dcterms:W3CDTF">2020-03-14T09:06:53Z</dcterms:created>
  <dcterms:modified xsi:type="dcterms:W3CDTF">2023-09-05T08:00:13Z</dcterms:modified>
</cp:coreProperties>
</file>