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reproduction-sur-quadrillage-1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hyperlink" Target="https://www.logicieleducatif.fr/fiches/carres-magiques/carre-magique-ce1.pdf" TargetMode="External"/><Relationship Id="rId7" Type="http://schemas.openxmlformats.org/officeDocument/2006/relationships/hyperlink" Target="https://www.logicieleducatif.fr/jeu/le-chevalier-de-la-programmation" TargetMode="External"/><Relationship Id="rId12" Type="http://schemas.openxmlformats.org/officeDocument/2006/relationships/hyperlink" Target="https://www.logicieleducatif.fr/jeu/anglais-les-couleurs" TargetMode="External"/><Relationship Id="rId17" Type="http://schemas.openxmlformats.org/officeDocument/2006/relationships/image" Target="../media/image5.jpeg"/><Relationship Id="rId2" Type="http://schemas.openxmlformats.org/officeDocument/2006/relationships/hyperlink" Target="https://www.logicieleducatif.fr/jeu/rangement-en-ordre-decroissant" TargetMode="Externa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tables-de-soustractions" TargetMode="External"/><Relationship Id="rId11" Type="http://schemas.openxmlformats.org/officeDocument/2006/relationships/hyperlink" Target="https://www.logicieleducatif.fr/fiches/fiches-anglais#vocabulaire-des-couleurs-en-anglais" TargetMode="External"/><Relationship Id="rId5" Type="http://schemas.openxmlformats.org/officeDocument/2006/relationships/hyperlink" Target="https://www.logicieleducatif.fr/divers/generateurs/?type=soustraction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s://www.logicieleducatif.fr/jeu/confusion-ch-s-ss" TargetMode="External"/><Relationship Id="rId19" Type="http://schemas.openxmlformats.org/officeDocument/2006/relationships/image" Target="../media/image7.jpeg"/><Relationship Id="rId4" Type="http://schemas.openxmlformats.org/officeDocument/2006/relationships/hyperlink" Target="https://www.logicieleducatif.fr/jeu/suites-de-nombres" TargetMode="External"/><Relationship Id="rId9" Type="http://schemas.openxmlformats.org/officeDocument/2006/relationships/hyperlink" Target="https://www.logicieleducatif.fr/fiches/fiches-confusion#confusions-ch-s-ss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65571"/>
              </p:ext>
            </p:extLst>
          </p:nvPr>
        </p:nvGraphicFramePr>
        <p:xfrm>
          <a:off x="52251" y="487013"/>
          <a:ext cx="7226950" cy="6898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Niveau Ce1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rangement en ordre décroissant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Fiche ce1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* de 2 en 2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* de 5 en 5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* de 10 en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suites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Générer fiches avec tables de 1 à 5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Gagnes la médaille d’or pour les tables de 2 à 5.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soustraction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Le chevalier de la programmation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Aller jusqu’au niveau B4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Apprentissage de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(révision)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3 premiers quadrillages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Confusions de sons </a:t>
                      </a:r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ch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/s/</a:t>
                      </a:r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ss</a:t>
                      </a:r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886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 niveau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couleurs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ce1 - 7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3h30</a:t>
            </a:r>
          </a:p>
        </p:txBody>
      </p:sp>
      <p:pic>
        <p:nvPicPr>
          <p:cNvPr id="13" name="Image 12">
            <a:hlinkClick r:id="rId7"/>
            <a:extLst>
              <a:ext uri="{FF2B5EF4-FFF2-40B4-BE49-F238E27FC236}">
                <a16:creationId xmlns:a16="http://schemas.microsoft.com/office/drawing/2014/main" id="{1E0569BF-C02E-43D9-923B-CA0D94CB7C6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0764" y="3822840"/>
            <a:ext cx="1113539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Picture 2" descr="Rangement de nombres en ordre décroissant">
            <a:hlinkClick r:id="rId2"/>
            <a:extLst>
              <a:ext uri="{FF2B5EF4-FFF2-40B4-BE49-F238E27FC236}">
                <a16:creationId xmlns:a16="http://schemas.microsoft.com/office/drawing/2014/main" id="{68FF4BA2-458B-4AF3-B231-29C864A7E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0" y="873939"/>
            <a:ext cx="1113539" cy="742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uites de nombres">
            <a:hlinkClick r:id="rId4"/>
            <a:extLst>
              <a:ext uri="{FF2B5EF4-FFF2-40B4-BE49-F238E27FC236}">
                <a16:creationId xmlns:a16="http://schemas.microsoft.com/office/drawing/2014/main" id="{3EA3E71C-5AF9-447F-A26B-BAB6C909B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0" y="1871536"/>
            <a:ext cx="1113539" cy="742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ables de soustraction">
            <a:hlinkClick r:id="rId6"/>
            <a:extLst>
              <a:ext uri="{FF2B5EF4-FFF2-40B4-BE49-F238E27FC236}">
                <a16:creationId xmlns:a16="http://schemas.microsoft.com/office/drawing/2014/main" id="{5380B09A-F11C-4F83-A13B-87289820A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80" y="2895904"/>
            <a:ext cx="1160370" cy="7735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production sur quadrillage">
            <a:hlinkClick r:id="rId8"/>
            <a:extLst>
              <a:ext uri="{FF2B5EF4-FFF2-40B4-BE49-F238E27FC236}">
                <a16:creationId xmlns:a16="http://schemas.microsoft.com/office/drawing/2014/main" id="{E51AB23C-9350-4A37-9602-4BC7EF1CE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0" y="4697507"/>
            <a:ext cx="1160370" cy="7735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nfusion ch s ss">
            <a:hlinkClick r:id="rId10"/>
            <a:extLst>
              <a:ext uri="{FF2B5EF4-FFF2-40B4-BE49-F238E27FC236}">
                <a16:creationId xmlns:a16="http://schemas.microsoft.com/office/drawing/2014/main" id="{01492282-C432-4F22-9D7B-4BE66FFFA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64" y="5576614"/>
            <a:ext cx="1166976" cy="7779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u d'anglais sur les couleurs">
            <a:hlinkClick r:id="rId12"/>
            <a:extLst>
              <a:ext uri="{FF2B5EF4-FFF2-40B4-BE49-F238E27FC236}">
                <a16:creationId xmlns:a16="http://schemas.microsoft.com/office/drawing/2014/main" id="{4DBC7DFF-24FC-4D53-A672-AE84AF3FA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80" y="6496198"/>
            <a:ext cx="1160370" cy="7735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1259</TotalTime>
  <Words>162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Ce1 - 7 - plan de travail</dc:title>
  <dc:creator>logicieleducatif.fr</dc:creator>
  <cp:keywords>ce1 plan de travail</cp:keywords>
  <cp:lastModifiedBy>Creaplisco</cp:lastModifiedBy>
  <cp:revision>74</cp:revision>
  <cp:lastPrinted>2020-03-14T10:06:30Z</cp:lastPrinted>
  <dcterms:created xsi:type="dcterms:W3CDTF">2020-03-14T09:06:53Z</dcterms:created>
  <dcterms:modified xsi:type="dcterms:W3CDTF">2023-09-05T07:58:08Z</dcterms:modified>
</cp:coreProperties>
</file>