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lecture-heure" TargetMode="External"/><Relationship Id="rId13" Type="http://schemas.openxmlformats.org/officeDocument/2006/relationships/hyperlink" Target="https://www.logicieleducatif.fr/jeu/les-deguisements-du-bonhomme-de-neige" TargetMode="External"/><Relationship Id="rId18" Type="http://schemas.openxmlformats.org/officeDocument/2006/relationships/image" Target="../media/image5.jpeg"/><Relationship Id="rId3" Type="http://schemas.openxmlformats.org/officeDocument/2006/relationships/hyperlink" Target="https://www.logicieleducatif.fr/jeu/nombres-en-lettres" TargetMode="External"/><Relationship Id="rId7" Type="http://schemas.openxmlformats.org/officeDocument/2006/relationships/hyperlink" Target="https://www.logicieleducatif.fr/fiches/fiches-problemes#lire-l-heure" TargetMode="External"/><Relationship Id="rId12" Type="http://schemas.openxmlformats.org/officeDocument/2006/relationships/hyperlink" Target="https://www.logicieleducatif.fr/fiches/comprehension-de-consignes#portraits-du-bonhomme-de-neige" TargetMode="External"/><Relationship Id="rId17" Type="http://schemas.openxmlformats.org/officeDocument/2006/relationships/image" Target="../media/image4.png"/><Relationship Id="rId2" Type="http://schemas.openxmlformats.org/officeDocument/2006/relationships/hyperlink" Target="https://www.logicieleducatif.fr/fiches/fiches-numeration#ecrire-des-nombres-en-lettres" TargetMode="External"/><Relationship Id="rId16" Type="http://schemas.openxmlformats.org/officeDocument/2006/relationships/image" Target="../media/image3.png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euros-je-rends-la-monnaie" TargetMode="External"/><Relationship Id="rId11" Type="http://schemas.openxmlformats.org/officeDocument/2006/relationships/hyperlink" Target="https://www.logicieleducatif.fr/francais/lecture/lecture-son.php" TargetMode="External"/><Relationship Id="rId5" Type="http://schemas.openxmlformats.org/officeDocument/2006/relationships/hyperlink" Target="https://www.logicieleducatif.fr/jeu/les-doubles-et-moities-version-star-wars" TargetMode="External"/><Relationship Id="rId15" Type="http://schemas.openxmlformats.org/officeDocument/2006/relationships/image" Target="../media/image2.jpeg"/><Relationship Id="rId10" Type="http://schemas.openxmlformats.org/officeDocument/2006/relationships/hyperlink" Target="https://www.logicieleducatif.fr/jeu/lecture-le-son-an" TargetMode="External"/><Relationship Id="rId19" Type="http://schemas.openxmlformats.org/officeDocument/2006/relationships/image" Target="../media/image6.jpeg"/><Relationship Id="rId4" Type="http://schemas.openxmlformats.org/officeDocument/2006/relationships/hyperlink" Target="https://www.logicieleducatif.fr/fiches/calcul#doubles-et-moities" TargetMode="External"/><Relationship Id="rId9" Type="http://schemas.openxmlformats.org/officeDocument/2006/relationships/hyperlink" Target="https://www.logicieleducatif.fr/fiches/les-sons-complexes#fiches-sur-le-son-an" TargetMode="External"/><Relationship Id="rId1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910428"/>
              </p:ext>
            </p:extLst>
          </p:nvPr>
        </p:nvGraphicFramePr>
        <p:xfrm>
          <a:off x="52251" y="487013"/>
          <a:ext cx="7226950" cy="647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nombres en lettres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Faire les 4 premiers niveaux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les doubles les moitiés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Niveau 1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rendre la monnaie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Fiches « lecture de l’heure »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les niveaux 1 à 5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de l’heure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90’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Jeu : Gagner la coupe pour les activités 1, 2 et 4 (en option : la 5)</a:t>
                      </a:r>
                    </a:p>
                    <a:p>
                      <a:pPr marL="171450" indent="-171450" algn="l">
                        <a:buSzPct val="135000"/>
                        <a:buFont typeface="Wingdings" panose="05000000000000000000" pitchFamily="2" charset="2"/>
                        <a:buChar char="à"/>
                      </a:pP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   Il est possible de choisir un autre son que le [a] en allant 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  <a:hlinkClick r:id="rId11"/>
                        </a:rPr>
                        <a:t>sur cette page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   Faire l’activité en 2 temps si elle s’avère trop longue.</a:t>
                      </a: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Français : lecture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2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ce1 - 6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4CCE688E-A248-4395-939E-99863A0E8676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4h00</a:t>
            </a:r>
          </a:p>
        </p:txBody>
      </p:sp>
      <p:pic>
        <p:nvPicPr>
          <p:cNvPr id="2" name="Picture 2" descr="Le son an">
            <a:hlinkClick r:id="rId10"/>
            <a:extLst>
              <a:ext uri="{FF2B5EF4-FFF2-40B4-BE49-F238E27FC236}">
                <a16:creationId xmlns:a16="http://schemas.microsoft.com/office/drawing/2014/main" id="{F50EFE69-775F-4AA0-8265-F48BD7B30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235" y="4837965"/>
            <a:ext cx="1136946" cy="7579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age 16">
            <a:hlinkClick r:id="rId8"/>
            <a:extLst>
              <a:ext uri="{FF2B5EF4-FFF2-40B4-BE49-F238E27FC236}">
                <a16:creationId xmlns:a16="http://schemas.microsoft.com/office/drawing/2014/main" id="{8750ED8E-0FB4-49E1-A9A6-B908FFA8542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33235" y="3576892"/>
            <a:ext cx="1116143" cy="7440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 5">
            <a:hlinkClick r:id="rId6"/>
            <a:extLst>
              <a:ext uri="{FF2B5EF4-FFF2-40B4-BE49-F238E27FC236}">
                <a16:creationId xmlns:a16="http://schemas.microsoft.com/office/drawing/2014/main" id="{9B32566A-7D2A-4BEE-BB75-8D84AD14DA3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12432" y="2699826"/>
            <a:ext cx="1136946" cy="7579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Picture 4" descr="Doubles et moitiés">
            <a:hlinkClick r:id="rId5"/>
            <a:extLst>
              <a:ext uri="{FF2B5EF4-FFF2-40B4-BE49-F238E27FC236}">
                <a16:creationId xmlns:a16="http://schemas.microsoft.com/office/drawing/2014/main" id="{08827C4B-6537-46B2-B239-977DB7272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235" y="1828963"/>
            <a:ext cx="1127642" cy="7517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crire les nombres en lettres">
            <a:hlinkClick r:id="rId3"/>
            <a:extLst>
              <a:ext uri="{FF2B5EF4-FFF2-40B4-BE49-F238E27FC236}">
                <a16:creationId xmlns:a16="http://schemas.microsoft.com/office/drawing/2014/main" id="{4666F703-24A8-4E36-A8E9-C892861BC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235" y="883701"/>
            <a:ext cx="1136946" cy="7579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es déguisements du bonhomme de neige">
            <a:hlinkClick r:id="rId13"/>
            <a:extLst>
              <a:ext uri="{FF2B5EF4-FFF2-40B4-BE49-F238E27FC236}">
                <a16:creationId xmlns:a16="http://schemas.microsoft.com/office/drawing/2014/main" id="{346D02AC-B214-4967-A34C-FB9AE3D08C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34" y="6150657"/>
            <a:ext cx="1116143" cy="7440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1260</TotalTime>
  <Words>152</Words>
  <Application>Microsoft Office PowerPoint</Application>
  <PresentationFormat>Personnalisé</PresentationFormat>
  <Paragraphs>47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Ce1 - 6 - plan de travail</dc:title>
  <dc:creator>logicieleducatif.fr</dc:creator>
  <cp:keywords>ce1 plan de travail</cp:keywords>
  <cp:lastModifiedBy>Creaplisco</cp:lastModifiedBy>
  <cp:revision>70</cp:revision>
  <cp:lastPrinted>2020-03-14T10:06:30Z</cp:lastPrinted>
  <dcterms:created xsi:type="dcterms:W3CDTF">2020-03-14T09:06:53Z</dcterms:created>
  <dcterms:modified xsi:type="dcterms:W3CDTF">2023-09-05T07:56:13Z</dcterms:modified>
</cp:coreProperties>
</file>