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comprehension-et-logique#la-maison-de-la-logique-3" TargetMode="External"/><Relationship Id="rId13" Type="http://schemas.openxmlformats.org/officeDocument/2006/relationships/hyperlink" Target="https://www.logicieleducatif.fr/jeu/sudokus-de-paques-pour-enfants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nombre-mystere" TargetMode="External"/><Relationship Id="rId21" Type="http://schemas.openxmlformats.org/officeDocument/2006/relationships/image" Target="../media/image8.jpeg"/><Relationship Id="rId7" Type="http://schemas.openxmlformats.org/officeDocument/2006/relationships/hyperlink" Target="https://www.logicieleducatif.fr/jeu/calcul-mental-les-additions" TargetMode="External"/><Relationship Id="rId12" Type="http://schemas.openxmlformats.org/officeDocument/2006/relationships/hyperlink" Target="https://www.logicieleducatif.fr/fiches/sudokus#sudokus-de-paques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www.logicieleducatif.fr/jeu/rangement-en-ordre-croissant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-chevalier-de-la-programmation" TargetMode="External"/><Relationship Id="rId11" Type="http://schemas.openxmlformats.org/officeDocument/2006/relationships/hyperlink" Target="https://www.logicieleducatif.fr/jeu/les-mois-de-l-annee" TargetMode="External"/><Relationship Id="rId5" Type="http://schemas.openxmlformats.org/officeDocument/2006/relationships/hyperlink" Target="https://www.logicieleducatif.fr/jeu/coloriage-magique-clown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fiches/fiches-histoire#les-mois-de-l-annee-etiquettes-fiches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fiches/coloriages-magiques-ce1-a-imprimer-1-/coloriages-magiques-clown-ce1.pdf" TargetMode="External"/><Relationship Id="rId9" Type="http://schemas.openxmlformats.org/officeDocument/2006/relationships/hyperlink" Target="https://www.logicieleducatif.fr/jeu/lecture-consignes-maison-3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81162"/>
              </p:ext>
            </p:extLst>
          </p:nvPr>
        </p:nvGraphicFramePr>
        <p:xfrm>
          <a:off x="52251" y="487013"/>
          <a:ext cx="7226950" cy="7651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niveau ce1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rangement en ordre croissant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Cliquer sur l’ampoule en cochant :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* 1 à 20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* 1 à 50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le nombre mystère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Coloriage magique clown (ce1) – à imprimer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coloriage magique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Le chevalier de la programmation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Aller jusqu’au niveau A13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Apprentissage de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(révision)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niveaux 1 et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mental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886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 niveau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Repérage temporel : les mois de l’année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886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Logique / sudoku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83341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ce1 - 5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3h30</a:t>
            </a:r>
          </a:p>
        </p:txBody>
      </p:sp>
      <p:pic>
        <p:nvPicPr>
          <p:cNvPr id="13" name="Image 12">
            <a:hlinkClick r:id="rId6"/>
            <a:extLst>
              <a:ext uri="{FF2B5EF4-FFF2-40B4-BE49-F238E27FC236}">
                <a16:creationId xmlns:a16="http://schemas.microsoft.com/office/drawing/2014/main" id="{1E0569BF-C02E-43D9-923B-CA0D94CB7C6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8611" y="3617867"/>
            <a:ext cx="1113539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7"/>
            <a:extLst>
              <a:ext uri="{FF2B5EF4-FFF2-40B4-BE49-F238E27FC236}">
                <a16:creationId xmlns:a16="http://schemas.microsoft.com/office/drawing/2014/main" id="{957EA3E1-7C4A-46FF-BEB1-7D5B675643B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7370" y="4516043"/>
            <a:ext cx="1100328" cy="733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Nombre mystère">
            <a:hlinkClick r:id="rId3"/>
            <a:extLst>
              <a:ext uri="{FF2B5EF4-FFF2-40B4-BE49-F238E27FC236}">
                <a16:creationId xmlns:a16="http://schemas.microsoft.com/office/drawing/2014/main" id="{9184A0C9-2789-4E82-BC30-9B8DF1094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11" y="1825722"/>
            <a:ext cx="1121570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34B96C76-768E-4F64-81A3-C05130D71DF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3235" y="2781850"/>
            <a:ext cx="1100328" cy="733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9"/>
            <a:extLst>
              <a:ext uri="{FF2B5EF4-FFF2-40B4-BE49-F238E27FC236}">
                <a16:creationId xmlns:a16="http://schemas.microsoft.com/office/drawing/2014/main" id="{BEFB0EED-06B1-404D-B2F3-44C787DC10B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7370" y="5410012"/>
            <a:ext cx="1113539" cy="742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Les mois de l\'année">
            <a:hlinkClick r:id="rId11"/>
            <a:extLst>
              <a:ext uri="{FF2B5EF4-FFF2-40B4-BE49-F238E27FC236}">
                <a16:creationId xmlns:a16="http://schemas.microsoft.com/office/drawing/2014/main" id="{37C3DF8A-ED17-4D1A-A077-EED6CC714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0" y="6319138"/>
            <a:ext cx="1113539" cy="742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angement de nombres en ordre croissant">
            <a:hlinkClick r:id="rId2"/>
            <a:extLst>
              <a:ext uri="{FF2B5EF4-FFF2-40B4-BE49-F238E27FC236}">
                <a16:creationId xmlns:a16="http://schemas.microsoft.com/office/drawing/2014/main" id="{F626183E-9956-4F88-B3B9-19386B104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11" y="863788"/>
            <a:ext cx="1121570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hlinkClick r:id="rId13"/>
            <a:extLst>
              <a:ext uri="{FF2B5EF4-FFF2-40B4-BE49-F238E27FC236}">
                <a16:creationId xmlns:a16="http://schemas.microsoft.com/office/drawing/2014/main" id="{1B9D61F8-7569-4768-994A-F6566181F77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7370" y="7262155"/>
            <a:ext cx="1113539" cy="742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152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Ce1 - 5 - plan de travail</dc:title>
  <dc:creator>logicieleducatif.fr</dc:creator>
  <cp:keywords>ce1 plan de travail</cp:keywords>
  <cp:lastModifiedBy>Creaplisco</cp:lastModifiedBy>
  <cp:revision>69</cp:revision>
  <cp:lastPrinted>2020-03-14T10:06:30Z</cp:lastPrinted>
  <dcterms:created xsi:type="dcterms:W3CDTF">2020-03-14T09:06:53Z</dcterms:created>
  <dcterms:modified xsi:type="dcterms:W3CDTF">2023-09-05T07:54:22Z</dcterms:modified>
</cp:coreProperties>
</file>