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calcul-mental-les-additions" TargetMode="External"/><Relationship Id="rId13" Type="http://schemas.openxmlformats.org/officeDocument/2006/relationships/hyperlink" Target="https://www.logicieleducatif.fr/jeu/mandalas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www.logicieleducatif.fr/jeu/confusion-visuelle-b-d-q-p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www.logicieleducatif.fr/jeu/le-chevalier-de-la-programmation" TargetMode="External"/><Relationship Id="rId12" Type="http://schemas.openxmlformats.org/officeDocument/2006/relationships/hyperlink" Target="https://www.logicieleducatif.fr/fiches/mandalas" TargetMode="External"/><Relationship Id="rId17" Type="http://schemas.openxmlformats.org/officeDocument/2006/relationships/image" Target="../media/image4.jpeg"/><Relationship Id="rId2" Type="http://schemas.openxmlformats.org/officeDocument/2006/relationships/hyperlink" Target="https://www.logicieleducatif.fr/fiches/fiches-confusion#confusion-de-sons-bdpq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numeration-avec-les-cubes-et-les-picbilles" TargetMode="External"/><Relationship Id="rId11" Type="http://schemas.openxmlformats.org/officeDocument/2006/relationships/hyperlink" Target="https://www.logicieleducatif.fr/jeu/orthoclavier" TargetMode="External"/><Relationship Id="rId5" Type="http://schemas.openxmlformats.org/officeDocument/2006/relationships/hyperlink" Target="https://www.logicieleducatif.fr/fiches/fiches-numeration#fiches-numeration-cubes-et-picbilles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jeu/cartes-de-noel-lecture-comprehension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s://www.logicieleducatif.fr/fiches/minis-fiches-de-lecture-de-consignes/consignes-ce1-ce2.pdf" TargetMode="External"/><Relationship Id="rId9" Type="http://schemas.openxmlformats.org/officeDocument/2006/relationships/hyperlink" Target="https://www.logicieleducatif.fr/fiches/comprehension-et-logique#cartes-de-noel" TargetMode="Externa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22646"/>
              </p:ext>
            </p:extLst>
          </p:nvPr>
        </p:nvGraphicFramePr>
        <p:xfrm>
          <a:off x="52251" y="487013"/>
          <a:ext cx="7226950" cy="7538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 (les 2 séries)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: confusions b/d/p/q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 sur la compréhension de consigne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De 12 à 20 minimum.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Lecture compréhension : les consignes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Numération : rassembler des quantités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Le chevalier de la programmation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Aller jusqu’au niveau A9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Apprentissage de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Faire les niveaux 1 et 2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 mental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98865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 niveau CE1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Orthographe, écriture numérique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0097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Mandalas à imprimer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Jeu : faire les 5 premiers du niveau normal</a:t>
                      </a:r>
                      <a:endParaRPr lang="fr-FR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Concentration, 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ce1 - 4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6" name="ZoneTexte 15">
            <a:extLst>
              <a:ext uri="{FF2B5EF4-FFF2-40B4-BE49-F238E27FC236}">
                <a16:creationId xmlns:a16="http://schemas.microsoft.com/office/drawing/2014/main" id="{4CCE688E-A248-4395-939E-99863A0E8676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3h35</a:t>
            </a:r>
          </a:p>
        </p:txBody>
      </p:sp>
      <p:pic>
        <p:nvPicPr>
          <p:cNvPr id="13" name="Image 12">
            <a:hlinkClick r:id="rId7"/>
            <a:extLst>
              <a:ext uri="{FF2B5EF4-FFF2-40B4-BE49-F238E27FC236}">
                <a16:creationId xmlns:a16="http://schemas.microsoft.com/office/drawing/2014/main" id="{1E0569BF-C02E-43D9-923B-CA0D94CB7C6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48611" y="3588557"/>
            <a:ext cx="1113539" cy="7477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Image 1">
            <a:hlinkClick r:id="rId3"/>
            <a:extLst>
              <a:ext uri="{FF2B5EF4-FFF2-40B4-BE49-F238E27FC236}">
                <a16:creationId xmlns:a16="http://schemas.microsoft.com/office/drawing/2014/main" id="{6C73E652-9301-4353-B3E6-2DC9048BA0A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40581" y="880444"/>
            <a:ext cx="1107177" cy="7381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Numération avec les cubes et les picbilles">
            <a:hlinkClick r:id="rId6"/>
            <a:extLst>
              <a:ext uri="{FF2B5EF4-FFF2-40B4-BE49-F238E27FC236}">
                <a16:creationId xmlns:a16="http://schemas.microsoft.com/office/drawing/2014/main" id="{792F104A-17DE-4752-9C56-335F92291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" y="2658283"/>
            <a:ext cx="1100328" cy="733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hlinkClick r:id="rId8"/>
            <a:extLst>
              <a:ext uri="{FF2B5EF4-FFF2-40B4-BE49-F238E27FC236}">
                <a16:creationId xmlns:a16="http://schemas.microsoft.com/office/drawing/2014/main" id="{957EA3E1-7C4A-46FF-BEB1-7D5B675643B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40581" y="4431556"/>
            <a:ext cx="1100328" cy="733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hlinkClick r:id="rId10"/>
            <a:extLst>
              <a:ext uri="{FF2B5EF4-FFF2-40B4-BE49-F238E27FC236}">
                <a16:creationId xmlns:a16="http://schemas.microsoft.com/office/drawing/2014/main" id="{432AAC11-5F1A-42A2-A030-008253D73B0B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48611" y="5379689"/>
            <a:ext cx="1092298" cy="728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11"/>
            <a:extLst>
              <a:ext uri="{FF2B5EF4-FFF2-40B4-BE49-F238E27FC236}">
                <a16:creationId xmlns:a16="http://schemas.microsoft.com/office/drawing/2014/main" id="{95A80C6E-1B51-4AF3-9598-C7A77ECA0DB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48611" y="6239137"/>
            <a:ext cx="1092298" cy="7281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13"/>
            <a:extLst>
              <a:ext uri="{FF2B5EF4-FFF2-40B4-BE49-F238E27FC236}">
                <a16:creationId xmlns:a16="http://schemas.microsoft.com/office/drawing/2014/main" id="{BAF99F56-E83A-4503-BE7E-9EAE5493393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33235" y="7235972"/>
            <a:ext cx="1107177" cy="7381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1041</TotalTime>
  <Words>151</Words>
  <Application>Microsoft Office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Ce1 - 4 - plan de travail</dc:title>
  <dc:creator>logicieleducatif.fr</dc:creator>
  <cp:keywords>ce1 plan de travail</cp:keywords>
  <cp:lastModifiedBy>Creaplisco</cp:lastModifiedBy>
  <cp:revision>59</cp:revision>
  <cp:lastPrinted>2020-03-14T10:06:30Z</cp:lastPrinted>
  <dcterms:created xsi:type="dcterms:W3CDTF">2020-03-14T09:06:53Z</dcterms:created>
  <dcterms:modified xsi:type="dcterms:W3CDTF">2023-09-05T07:52:11Z</dcterms:modified>
</cp:coreProperties>
</file>