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divers/generateurs/?type=addition" TargetMode="External"/><Relationship Id="rId13" Type="http://schemas.openxmlformats.org/officeDocument/2006/relationships/image" Target="../media/image2.png"/><Relationship Id="rId18" Type="http://schemas.openxmlformats.org/officeDocument/2006/relationships/image" Target="../media/image7.png"/><Relationship Id="rId3" Type="http://schemas.openxmlformats.org/officeDocument/2006/relationships/hyperlink" Target="https://www.logicieleducatif.fr/jeu/inversions-de-sons-oin-ion" TargetMode="External"/><Relationship Id="rId7" Type="http://schemas.openxmlformats.org/officeDocument/2006/relationships/hyperlink" Target="https://www.logicieleducatif.fr/jeu/problemes-schemas" TargetMode="External"/><Relationship Id="rId12" Type="http://schemas.openxmlformats.org/officeDocument/2006/relationships/image" Target="../media/image1.png"/><Relationship Id="rId17" Type="http://schemas.openxmlformats.org/officeDocument/2006/relationships/image" Target="../media/image6.jpeg"/><Relationship Id="rId2" Type="http://schemas.openxmlformats.org/officeDocument/2006/relationships/hyperlink" Target="https://www.logicieleducatif.fr/fiches/fiches-confusion#confusions-de-sons-inverses-oin-ion" TargetMode="External"/><Relationship Id="rId16" Type="http://schemas.openxmlformats.org/officeDocument/2006/relationships/image" Target="../media/image5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jeu/le-chevalier-de-la-programmation" TargetMode="External"/><Relationship Id="rId11" Type="http://schemas.openxmlformats.org/officeDocument/2006/relationships/hyperlink" Target="https://www.logicieleducatif.fr/jeu/les-figures-geometriques" TargetMode="External"/><Relationship Id="rId5" Type="http://schemas.openxmlformats.org/officeDocument/2006/relationships/hyperlink" Target="https://www.logicieleducatif.fr/jeu/les-oceans" TargetMode="External"/><Relationship Id="rId15" Type="http://schemas.openxmlformats.org/officeDocument/2006/relationships/image" Target="../media/image4.png"/><Relationship Id="rId10" Type="http://schemas.openxmlformats.org/officeDocument/2006/relationships/hyperlink" Target="https://www.logicieleducatif.fr/jeu/operations-ordre-croissant" TargetMode="External"/><Relationship Id="rId19" Type="http://schemas.openxmlformats.org/officeDocument/2006/relationships/hyperlink" Target="https://www.logicieleducatif.fr/math/geometrie/figures-geometriques.php" TargetMode="External"/><Relationship Id="rId4" Type="http://schemas.openxmlformats.org/officeDocument/2006/relationships/hyperlink" Target="https://www.logicieleducatif.fr/fiches/minis-fiches-de-lecture-de-consignes/consignes-ce1-ce2.pdf" TargetMode="External"/><Relationship Id="rId9" Type="http://schemas.openxmlformats.org/officeDocument/2006/relationships/hyperlink" Target="https://www.logicieleducatif.fr/jeu/tables-d-additions" TargetMode="External"/><Relationship Id="rId1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559368"/>
              </p:ext>
            </p:extLst>
          </p:nvPr>
        </p:nvGraphicFramePr>
        <p:xfrm>
          <a:off x="52251" y="487013"/>
          <a:ext cx="7226950" cy="7538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09159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65240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Fiches </a:t>
                      </a:r>
                      <a:r>
                        <a:rPr lang="fr-FR" sz="1100" b="0" i="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consusions</a:t>
                      </a: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 ion/ion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Jeu (les 2 séries)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: confusions </a:t>
                      </a:r>
                      <a:r>
                        <a:rPr lang="fr-FR" sz="1050" b="0" dirty="0" err="1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oin</a:t>
                      </a: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/ion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2067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4"/>
                        </a:rPr>
                        <a:t>Fiche sur la compréhension de consigne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Faire les 12 premiers au minimum.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Lecture compréhension : les consignes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87817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5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Géographie : le nom des océans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6"/>
                        </a:rPr>
                        <a:t>Le chevalier de la programmation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Aller jusqu’au niveau A5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B2i : Apprentissage de la logique de programmation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7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Choisir le niveau Facile</a:t>
                      </a: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Objectif : + de 16/20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Problèmes additifs avec des schémas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8"/>
                        </a:rPr>
                        <a:t>Générer fiche (tables 7 à 10)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9"/>
                        </a:rPr>
                        <a:t>Jeu (tables 7-8-9-10)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Calcul : les tables d’additions (7 à 10)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  <a:tr h="98865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0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Faire le niveau 1 &amp; 2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Numération : comparaisons de nombres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970440"/>
                  </a:ext>
                </a:extLst>
              </a:tr>
              <a:tr h="90097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1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Faire le niveau 1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Géométrie : les figures géométriques simples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2091460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ce1 - 3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sp>
        <p:nvSpPr>
          <p:cNvPr id="16" name="ZoneTexte 15">
            <a:extLst>
              <a:ext uri="{FF2B5EF4-FFF2-40B4-BE49-F238E27FC236}">
                <a16:creationId xmlns:a16="http://schemas.microsoft.com/office/drawing/2014/main" id="{4CCE688E-A248-4395-939E-99863A0E8676}"/>
              </a:ext>
            </a:extLst>
          </p:cNvPr>
          <p:cNvSpPr txBox="1"/>
          <p:nvPr/>
        </p:nvSpPr>
        <p:spPr>
          <a:xfrm>
            <a:off x="437897" y="9482115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: 3h20</a:t>
            </a:r>
          </a:p>
        </p:txBody>
      </p:sp>
      <p:pic>
        <p:nvPicPr>
          <p:cNvPr id="9" name="Image 8">
            <a:hlinkClick r:id="rId3"/>
            <a:extLst>
              <a:ext uri="{FF2B5EF4-FFF2-40B4-BE49-F238E27FC236}">
                <a16:creationId xmlns:a16="http://schemas.microsoft.com/office/drawing/2014/main" id="{1B5EC00F-3931-4D09-AA0C-C13E894180E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40581" y="881242"/>
            <a:ext cx="1121569" cy="7477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2" name="Image 11">
            <a:hlinkClick r:id="rId5"/>
            <a:extLst>
              <a:ext uri="{FF2B5EF4-FFF2-40B4-BE49-F238E27FC236}">
                <a16:creationId xmlns:a16="http://schemas.microsoft.com/office/drawing/2014/main" id="{4A6F9633-E56D-40D8-865A-4A85C8D2C8C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40581" y="2683950"/>
            <a:ext cx="1121569" cy="7477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3" name="Image 12">
            <a:hlinkClick r:id="rId6"/>
            <a:extLst>
              <a:ext uri="{FF2B5EF4-FFF2-40B4-BE49-F238E27FC236}">
                <a16:creationId xmlns:a16="http://schemas.microsoft.com/office/drawing/2014/main" id="{1E0569BF-C02E-43D9-923B-CA0D94CB7C66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48611" y="3576833"/>
            <a:ext cx="1113539" cy="7477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4" name="Image 13">
            <a:hlinkClick r:id="rId7"/>
            <a:extLst>
              <a:ext uri="{FF2B5EF4-FFF2-40B4-BE49-F238E27FC236}">
                <a16:creationId xmlns:a16="http://schemas.microsoft.com/office/drawing/2014/main" id="{2EDA12DA-2B36-48CF-BAB2-85E3B0F157B3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40581" y="4490792"/>
            <a:ext cx="1100328" cy="7335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2" name="Picture 2" descr="Tables d'addition">
            <a:hlinkClick r:id="rId9"/>
            <a:extLst>
              <a:ext uri="{FF2B5EF4-FFF2-40B4-BE49-F238E27FC236}">
                <a16:creationId xmlns:a16="http://schemas.microsoft.com/office/drawing/2014/main" id="{247C5D6E-3BD8-4EC4-9298-C693702017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581" y="5322928"/>
            <a:ext cx="1102520" cy="7350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Image 16">
            <a:hlinkClick r:id="rId10"/>
            <a:extLst>
              <a:ext uri="{FF2B5EF4-FFF2-40B4-BE49-F238E27FC236}">
                <a16:creationId xmlns:a16="http://schemas.microsoft.com/office/drawing/2014/main" id="{FBED7389-1E87-4C74-A42C-65AF351065BD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48611" y="6228540"/>
            <a:ext cx="1092298" cy="72819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8" name="Image 17">
            <a:hlinkClick r:id="rId19"/>
            <a:extLst>
              <a:ext uri="{FF2B5EF4-FFF2-40B4-BE49-F238E27FC236}">
                <a16:creationId xmlns:a16="http://schemas.microsoft.com/office/drawing/2014/main" id="{0ED28C19-DED7-412A-B4D5-1DB9BB685F63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48611" y="7206684"/>
            <a:ext cx="1113539" cy="74235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1014</TotalTime>
  <Words>176</Words>
  <Application>Microsoft Office PowerPoint</Application>
  <PresentationFormat>Personnalisé</PresentationFormat>
  <Paragraphs>49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Ce1 - 3 - plan de travail</dc:title>
  <dc:creator>logicieleducatif.fr</dc:creator>
  <cp:keywords>ce1 plan de travail</cp:keywords>
  <cp:lastModifiedBy>Creaplisco</cp:lastModifiedBy>
  <cp:revision>55</cp:revision>
  <cp:lastPrinted>2020-03-14T10:06:30Z</cp:lastPrinted>
  <dcterms:created xsi:type="dcterms:W3CDTF">2020-03-14T09:06:53Z</dcterms:created>
  <dcterms:modified xsi:type="dcterms:W3CDTF">2023-09-05T07:48:19Z</dcterms:modified>
</cp:coreProperties>
</file>